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3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66" r:id="rId3"/>
    <p:sldId id="270" r:id="rId4"/>
    <p:sldId id="271" r:id="rId5"/>
    <p:sldId id="269" r:id="rId6"/>
    <p:sldId id="259" r:id="rId7"/>
    <p:sldId id="258" r:id="rId8"/>
    <p:sldId id="265" r:id="rId9"/>
    <p:sldId id="267" r:id="rId10"/>
    <p:sldId id="268" r:id="rId11"/>
    <p:sldId id="261" r:id="rId12"/>
    <p:sldId id="264" r:id="rId13"/>
    <p:sldId id="262" r:id="rId14"/>
    <p:sldId id="263" r:id="rId15"/>
    <p:sldId id="273" r:id="rId16"/>
    <p:sldId id="275" r:id="rId17"/>
    <p:sldId id="257" r:id="rId18"/>
    <p:sldId id="276" r:id="rId19"/>
    <p:sldId id="277" r:id="rId20"/>
    <p:sldId id="278" r:id="rId21"/>
    <p:sldId id="260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304" r:id="rId30"/>
    <p:sldId id="305" r:id="rId31"/>
    <p:sldId id="313" r:id="rId32"/>
    <p:sldId id="303" r:id="rId33"/>
    <p:sldId id="316" r:id="rId34"/>
    <p:sldId id="317" r:id="rId35"/>
    <p:sldId id="318" r:id="rId36"/>
    <p:sldId id="319" r:id="rId37"/>
    <p:sldId id="320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51"/>
    <p:restoredTop sz="87330"/>
  </p:normalViewPr>
  <p:slideViewPr>
    <p:cSldViewPr snapToGrid="0">
      <p:cViewPr varScale="1">
        <p:scale>
          <a:sx n="64" d="100"/>
          <a:sy n="64" d="100"/>
        </p:scale>
        <p:origin x="17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0.png"/><Relationship Id="rId1" Type="http://schemas.openxmlformats.org/officeDocument/2006/relationships/image" Target="../media/image150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9EC462-89FB-C540-B1CA-DE4535F58C91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017132-CB2C-9945-9EB6-0D0F799F1D83}">
      <dgm:prSet phldrT="[Text]"/>
      <dgm:spPr/>
      <dgm:t>
        <a:bodyPr/>
        <a:lstStyle/>
        <a:p>
          <a:r>
            <a:rPr lang="en-US" dirty="0"/>
            <a:t>TS</a:t>
          </a:r>
        </a:p>
      </dgm:t>
    </dgm:pt>
    <dgm:pt modelId="{65154A3B-5684-EC4F-866C-01B706C60C12}" type="parTrans" cxnId="{66A79E94-3F37-224E-ADE9-D17D817B4049}">
      <dgm:prSet/>
      <dgm:spPr/>
      <dgm:t>
        <a:bodyPr/>
        <a:lstStyle/>
        <a:p>
          <a:endParaRPr lang="en-US"/>
        </a:p>
      </dgm:t>
    </dgm:pt>
    <dgm:pt modelId="{7AF9CD0B-666F-7346-B332-DF4534B9AB97}" type="sibTrans" cxnId="{66A79E94-3F37-224E-ADE9-D17D817B4049}">
      <dgm:prSet/>
      <dgm:spPr/>
      <dgm:t>
        <a:bodyPr/>
        <a:lstStyle/>
        <a:p>
          <a:endParaRPr lang="en-US"/>
        </a:p>
      </dgm:t>
    </dgm:pt>
    <dgm:pt modelId="{B3C5DADE-CD63-4644-9908-E755ABB4A4F4}">
      <dgm:prSet phldrT="[Text]"/>
      <dgm:spPr/>
      <dgm:t>
        <a:bodyPr/>
        <a:lstStyle/>
        <a:p>
          <a:r>
            <a:rPr lang="en-US" dirty="0"/>
            <a:t>2021/2022</a:t>
          </a:r>
        </a:p>
      </dgm:t>
    </dgm:pt>
    <dgm:pt modelId="{47703F29-17B1-FE42-8C98-B484F1E4F586}" type="parTrans" cxnId="{6CCE0AB6-96DC-8845-B8D7-7A911F246E6C}">
      <dgm:prSet/>
      <dgm:spPr/>
      <dgm:t>
        <a:bodyPr/>
        <a:lstStyle/>
        <a:p>
          <a:endParaRPr lang="en-US"/>
        </a:p>
      </dgm:t>
    </dgm:pt>
    <dgm:pt modelId="{64AF5748-E65B-DC4D-BCD5-148F6EC5483E}" type="sibTrans" cxnId="{6CCE0AB6-96DC-8845-B8D7-7A911F246E6C}">
      <dgm:prSet/>
      <dgm:spPr/>
      <dgm:t>
        <a:bodyPr/>
        <a:lstStyle/>
        <a:p>
          <a:endParaRPr lang="en-US"/>
        </a:p>
      </dgm:t>
    </dgm:pt>
    <dgm:pt modelId="{322C8951-293D-9E43-9028-22E64D315ED9}">
      <dgm:prSet phldrT="[Text]"/>
      <dgm:spPr/>
      <dgm:t>
        <a:bodyPr/>
        <a:lstStyle/>
        <a:p>
          <a:r>
            <a:rPr lang="en-US" dirty="0"/>
            <a:t>TS -1</a:t>
          </a:r>
        </a:p>
      </dgm:t>
    </dgm:pt>
    <dgm:pt modelId="{004F63D5-0303-6C42-91B3-8E029D0D5E47}" type="parTrans" cxnId="{74AA5B03-BEFE-DA48-B60F-4C2CD074F383}">
      <dgm:prSet/>
      <dgm:spPr/>
      <dgm:t>
        <a:bodyPr/>
        <a:lstStyle/>
        <a:p>
          <a:endParaRPr lang="en-US"/>
        </a:p>
      </dgm:t>
    </dgm:pt>
    <dgm:pt modelId="{EE7FC469-A6C4-7C4F-A560-8C107001243C}" type="sibTrans" cxnId="{74AA5B03-BEFE-DA48-B60F-4C2CD074F383}">
      <dgm:prSet/>
      <dgm:spPr/>
      <dgm:t>
        <a:bodyPr/>
        <a:lstStyle/>
        <a:p>
          <a:endParaRPr lang="en-US"/>
        </a:p>
      </dgm:t>
    </dgm:pt>
    <dgm:pt modelId="{0C1A2248-698F-B34C-8947-10A6EA6E02B9}">
      <dgm:prSet phldrT="[Text]"/>
      <dgm:spPr/>
      <dgm:t>
        <a:bodyPr/>
        <a:lstStyle/>
        <a:p>
          <a:r>
            <a:rPr lang="en-US" dirty="0"/>
            <a:t>2020/2021</a:t>
          </a:r>
        </a:p>
      </dgm:t>
    </dgm:pt>
    <dgm:pt modelId="{C5234FF9-9D66-EA4C-B58D-E7B56640D61D}" type="parTrans" cxnId="{E0F8B376-1154-4E4B-8E3F-44058E1CF01B}">
      <dgm:prSet/>
      <dgm:spPr/>
      <dgm:t>
        <a:bodyPr/>
        <a:lstStyle/>
        <a:p>
          <a:endParaRPr lang="en-US"/>
        </a:p>
      </dgm:t>
    </dgm:pt>
    <dgm:pt modelId="{0C93FED1-C3D1-FD4F-8C54-711D6AE73BA3}" type="sibTrans" cxnId="{E0F8B376-1154-4E4B-8E3F-44058E1CF01B}">
      <dgm:prSet/>
      <dgm:spPr/>
      <dgm:t>
        <a:bodyPr/>
        <a:lstStyle/>
        <a:p>
          <a:endParaRPr lang="en-US"/>
        </a:p>
      </dgm:t>
    </dgm:pt>
    <dgm:pt modelId="{5A3EA3D9-DAD5-574E-8886-6F4887EA92ED}">
      <dgm:prSet phldrT="[Text]"/>
      <dgm:spPr/>
      <dgm:t>
        <a:bodyPr/>
        <a:lstStyle/>
        <a:p>
          <a:r>
            <a:rPr lang="en-US" dirty="0"/>
            <a:t>TS-2</a:t>
          </a:r>
        </a:p>
      </dgm:t>
    </dgm:pt>
    <dgm:pt modelId="{15CEA991-3545-544F-9AF1-96FACA1221C5}" type="parTrans" cxnId="{5DDF9880-ECCB-CE45-B890-F0A47E2D622D}">
      <dgm:prSet/>
      <dgm:spPr/>
      <dgm:t>
        <a:bodyPr/>
        <a:lstStyle/>
        <a:p>
          <a:endParaRPr lang="en-US"/>
        </a:p>
      </dgm:t>
    </dgm:pt>
    <dgm:pt modelId="{6A0DBFCC-3481-EE48-B463-C4F4C7277182}" type="sibTrans" cxnId="{5DDF9880-ECCB-CE45-B890-F0A47E2D622D}">
      <dgm:prSet/>
      <dgm:spPr/>
      <dgm:t>
        <a:bodyPr/>
        <a:lstStyle/>
        <a:p>
          <a:endParaRPr lang="en-US"/>
        </a:p>
      </dgm:t>
    </dgm:pt>
    <dgm:pt modelId="{9A1447E6-8E72-E140-8769-AFDAB6360C35}">
      <dgm:prSet phldrT="[Text]"/>
      <dgm:spPr/>
      <dgm:t>
        <a:bodyPr/>
        <a:lstStyle/>
        <a:p>
          <a:r>
            <a:rPr lang="en-US" dirty="0"/>
            <a:t>2019/2020</a:t>
          </a:r>
        </a:p>
      </dgm:t>
    </dgm:pt>
    <dgm:pt modelId="{DAF1F7AA-5843-7941-BA57-9A16B81A2CD0}" type="parTrans" cxnId="{D86DF6AF-2F46-F840-B32F-5FB1B6957812}">
      <dgm:prSet/>
      <dgm:spPr/>
      <dgm:t>
        <a:bodyPr/>
        <a:lstStyle/>
        <a:p>
          <a:endParaRPr lang="en-US"/>
        </a:p>
      </dgm:t>
    </dgm:pt>
    <dgm:pt modelId="{FB9C4C34-F244-3F48-BA4F-097E6F910FBB}" type="sibTrans" cxnId="{D86DF6AF-2F46-F840-B32F-5FB1B6957812}">
      <dgm:prSet/>
      <dgm:spPr/>
      <dgm:t>
        <a:bodyPr/>
        <a:lstStyle/>
        <a:p>
          <a:endParaRPr lang="en-US"/>
        </a:p>
      </dgm:t>
    </dgm:pt>
    <dgm:pt modelId="{AC311814-CC08-5342-B32C-EF7B150AC3E4}" type="pres">
      <dgm:prSet presAssocID="{F79EC462-89FB-C540-B1CA-DE4535F58C91}" presName="linearFlow" presStyleCnt="0">
        <dgm:presLayoutVars>
          <dgm:dir/>
          <dgm:animLvl val="lvl"/>
          <dgm:resizeHandles val="exact"/>
        </dgm:presLayoutVars>
      </dgm:prSet>
      <dgm:spPr/>
    </dgm:pt>
    <dgm:pt modelId="{648C9469-A84E-0445-9F6C-955A9F775516}" type="pres">
      <dgm:prSet presAssocID="{0E017132-CB2C-9945-9EB6-0D0F799F1D83}" presName="composite" presStyleCnt="0"/>
      <dgm:spPr/>
    </dgm:pt>
    <dgm:pt modelId="{EE7DCFD9-550E-3244-9E64-13D665767B61}" type="pres">
      <dgm:prSet presAssocID="{0E017132-CB2C-9945-9EB6-0D0F799F1D8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0474DDB9-BB64-EB40-8419-CCC20BE3530E}" type="pres">
      <dgm:prSet presAssocID="{0E017132-CB2C-9945-9EB6-0D0F799F1D83}" presName="descendantText" presStyleLbl="alignAcc1" presStyleIdx="0" presStyleCnt="3">
        <dgm:presLayoutVars>
          <dgm:bulletEnabled val="1"/>
        </dgm:presLayoutVars>
      </dgm:prSet>
      <dgm:spPr/>
    </dgm:pt>
    <dgm:pt modelId="{97B07A34-B5F8-E443-BF3D-FE0C3F0B203C}" type="pres">
      <dgm:prSet presAssocID="{7AF9CD0B-666F-7346-B332-DF4534B9AB97}" presName="sp" presStyleCnt="0"/>
      <dgm:spPr/>
    </dgm:pt>
    <dgm:pt modelId="{488AFFBE-25E1-1D43-B20E-5083B05D7F2D}" type="pres">
      <dgm:prSet presAssocID="{322C8951-293D-9E43-9028-22E64D315ED9}" presName="composite" presStyleCnt="0"/>
      <dgm:spPr/>
    </dgm:pt>
    <dgm:pt modelId="{AEFED9E7-1E16-4047-A929-3514FF4F4586}" type="pres">
      <dgm:prSet presAssocID="{322C8951-293D-9E43-9028-22E64D315ED9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C14074E-D338-8847-BF62-5F96F950481A}" type="pres">
      <dgm:prSet presAssocID="{322C8951-293D-9E43-9028-22E64D315ED9}" presName="descendantText" presStyleLbl="alignAcc1" presStyleIdx="1" presStyleCnt="3">
        <dgm:presLayoutVars>
          <dgm:bulletEnabled val="1"/>
        </dgm:presLayoutVars>
      </dgm:prSet>
      <dgm:spPr/>
    </dgm:pt>
    <dgm:pt modelId="{7218BF06-C6A0-0E41-B74B-1368A8A4E039}" type="pres">
      <dgm:prSet presAssocID="{EE7FC469-A6C4-7C4F-A560-8C107001243C}" presName="sp" presStyleCnt="0"/>
      <dgm:spPr/>
    </dgm:pt>
    <dgm:pt modelId="{24C2923C-54D3-D840-8644-12BC16AD952E}" type="pres">
      <dgm:prSet presAssocID="{5A3EA3D9-DAD5-574E-8886-6F4887EA92ED}" presName="composite" presStyleCnt="0"/>
      <dgm:spPr/>
    </dgm:pt>
    <dgm:pt modelId="{D3228485-F7D7-F947-9980-983EEB6FCE3C}" type="pres">
      <dgm:prSet presAssocID="{5A3EA3D9-DAD5-574E-8886-6F4887EA92ED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F0F569F0-12FD-B04C-94B2-1C84B8ECA26B}" type="pres">
      <dgm:prSet presAssocID="{5A3EA3D9-DAD5-574E-8886-6F4887EA92ED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74AA5B03-BEFE-DA48-B60F-4C2CD074F383}" srcId="{F79EC462-89FB-C540-B1CA-DE4535F58C91}" destId="{322C8951-293D-9E43-9028-22E64D315ED9}" srcOrd="1" destOrd="0" parTransId="{004F63D5-0303-6C42-91B3-8E029D0D5E47}" sibTransId="{EE7FC469-A6C4-7C4F-A560-8C107001243C}"/>
    <dgm:cxn modelId="{BE94640F-466B-2F43-A86B-91D93C950E4A}" type="presOf" srcId="{322C8951-293D-9E43-9028-22E64D315ED9}" destId="{AEFED9E7-1E16-4047-A929-3514FF4F4586}" srcOrd="0" destOrd="0" presId="urn:microsoft.com/office/officeart/2005/8/layout/chevron2"/>
    <dgm:cxn modelId="{E2EFB714-1CF3-6547-9E22-958456659A5D}" type="presOf" srcId="{B3C5DADE-CD63-4644-9908-E755ABB4A4F4}" destId="{0474DDB9-BB64-EB40-8419-CCC20BE3530E}" srcOrd="0" destOrd="0" presId="urn:microsoft.com/office/officeart/2005/8/layout/chevron2"/>
    <dgm:cxn modelId="{A022DB50-DC96-4640-A3A4-4BE9020D33DD}" type="presOf" srcId="{9A1447E6-8E72-E140-8769-AFDAB6360C35}" destId="{F0F569F0-12FD-B04C-94B2-1C84B8ECA26B}" srcOrd="0" destOrd="0" presId="urn:microsoft.com/office/officeart/2005/8/layout/chevron2"/>
    <dgm:cxn modelId="{55083256-5A16-2A4F-A912-4FCD7C7B7D8A}" type="presOf" srcId="{5A3EA3D9-DAD5-574E-8886-6F4887EA92ED}" destId="{D3228485-F7D7-F947-9980-983EEB6FCE3C}" srcOrd="0" destOrd="0" presId="urn:microsoft.com/office/officeart/2005/8/layout/chevron2"/>
    <dgm:cxn modelId="{E0F8B376-1154-4E4B-8E3F-44058E1CF01B}" srcId="{322C8951-293D-9E43-9028-22E64D315ED9}" destId="{0C1A2248-698F-B34C-8947-10A6EA6E02B9}" srcOrd="0" destOrd="0" parTransId="{C5234FF9-9D66-EA4C-B58D-E7B56640D61D}" sibTransId="{0C93FED1-C3D1-FD4F-8C54-711D6AE73BA3}"/>
    <dgm:cxn modelId="{6E776679-CF5A-C143-B3A9-4A613698B606}" type="presOf" srcId="{0E017132-CB2C-9945-9EB6-0D0F799F1D83}" destId="{EE7DCFD9-550E-3244-9E64-13D665767B61}" srcOrd="0" destOrd="0" presId="urn:microsoft.com/office/officeart/2005/8/layout/chevron2"/>
    <dgm:cxn modelId="{5DDF9880-ECCB-CE45-B890-F0A47E2D622D}" srcId="{F79EC462-89FB-C540-B1CA-DE4535F58C91}" destId="{5A3EA3D9-DAD5-574E-8886-6F4887EA92ED}" srcOrd="2" destOrd="0" parTransId="{15CEA991-3545-544F-9AF1-96FACA1221C5}" sibTransId="{6A0DBFCC-3481-EE48-B463-C4F4C7277182}"/>
    <dgm:cxn modelId="{7FCAE484-02DF-FE4F-884A-BAE7B207BD2B}" type="presOf" srcId="{0C1A2248-698F-B34C-8947-10A6EA6E02B9}" destId="{3C14074E-D338-8847-BF62-5F96F950481A}" srcOrd="0" destOrd="0" presId="urn:microsoft.com/office/officeart/2005/8/layout/chevron2"/>
    <dgm:cxn modelId="{66A79E94-3F37-224E-ADE9-D17D817B4049}" srcId="{F79EC462-89FB-C540-B1CA-DE4535F58C91}" destId="{0E017132-CB2C-9945-9EB6-0D0F799F1D83}" srcOrd="0" destOrd="0" parTransId="{65154A3B-5684-EC4F-866C-01B706C60C12}" sibTransId="{7AF9CD0B-666F-7346-B332-DF4534B9AB97}"/>
    <dgm:cxn modelId="{D86DF6AF-2F46-F840-B32F-5FB1B6957812}" srcId="{5A3EA3D9-DAD5-574E-8886-6F4887EA92ED}" destId="{9A1447E6-8E72-E140-8769-AFDAB6360C35}" srcOrd="0" destOrd="0" parTransId="{DAF1F7AA-5843-7941-BA57-9A16B81A2CD0}" sibTransId="{FB9C4C34-F244-3F48-BA4F-097E6F910FBB}"/>
    <dgm:cxn modelId="{6CCE0AB6-96DC-8845-B8D7-7A911F246E6C}" srcId="{0E017132-CB2C-9945-9EB6-0D0F799F1D83}" destId="{B3C5DADE-CD63-4644-9908-E755ABB4A4F4}" srcOrd="0" destOrd="0" parTransId="{47703F29-17B1-FE42-8C98-B484F1E4F586}" sibTransId="{64AF5748-E65B-DC4D-BCD5-148F6EC5483E}"/>
    <dgm:cxn modelId="{26E409FE-AFD9-8442-A3F3-DE8140BF4D68}" type="presOf" srcId="{F79EC462-89FB-C540-B1CA-DE4535F58C91}" destId="{AC311814-CC08-5342-B32C-EF7B150AC3E4}" srcOrd="0" destOrd="0" presId="urn:microsoft.com/office/officeart/2005/8/layout/chevron2"/>
    <dgm:cxn modelId="{DACBB351-C1C0-CB41-ADE6-169FB0846B82}" type="presParOf" srcId="{AC311814-CC08-5342-B32C-EF7B150AC3E4}" destId="{648C9469-A84E-0445-9F6C-955A9F775516}" srcOrd="0" destOrd="0" presId="urn:microsoft.com/office/officeart/2005/8/layout/chevron2"/>
    <dgm:cxn modelId="{2F8FCA8A-C4BB-DF4F-BB8E-C8EB2D14FE5C}" type="presParOf" srcId="{648C9469-A84E-0445-9F6C-955A9F775516}" destId="{EE7DCFD9-550E-3244-9E64-13D665767B61}" srcOrd="0" destOrd="0" presId="urn:microsoft.com/office/officeart/2005/8/layout/chevron2"/>
    <dgm:cxn modelId="{9A9DEAD0-E66B-914E-ABD2-0564DA3788D3}" type="presParOf" srcId="{648C9469-A84E-0445-9F6C-955A9F775516}" destId="{0474DDB9-BB64-EB40-8419-CCC20BE3530E}" srcOrd="1" destOrd="0" presId="urn:microsoft.com/office/officeart/2005/8/layout/chevron2"/>
    <dgm:cxn modelId="{B0DE98FB-AFCC-C745-9F41-9E5894691652}" type="presParOf" srcId="{AC311814-CC08-5342-B32C-EF7B150AC3E4}" destId="{97B07A34-B5F8-E443-BF3D-FE0C3F0B203C}" srcOrd="1" destOrd="0" presId="urn:microsoft.com/office/officeart/2005/8/layout/chevron2"/>
    <dgm:cxn modelId="{14DC9941-C3DA-D347-A401-7A2EBDBBDAB8}" type="presParOf" srcId="{AC311814-CC08-5342-B32C-EF7B150AC3E4}" destId="{488AFFBE-25E1-1D43-B20E-5083B05D7F2D}" srcOrd="2" destOrd="0" presId="urn:microsoft.com/office/officeart/2005/8/layout/chevron2"/>
    <dgm:cxn modelId="{0A079936-A208-3147-9CF2-D947EE61FCA7}" type="presParOf" srcId="{488AFFBE-25E1-1D43-B20E-5083B05D7F2D}" destId="{AEFED9E7-1E16-4047-A929-3514FF4F4586}" srcOrd="0" destOrd="0" presId="urn:microsoft.com/office/officeart/2005/8/layout/chevron2"/>
    <dgm:cxn modelId="{D89B7B22-5EFB-5A4F-BF53-2D0D9CE306F8}" type="presParOf" srcId="{488AFFBE-25E1-1D43-B20E-5083B05D7F2D}" destId="{3C14074E-D338-8847-BF62-5F96F950481A}" srcOrd="1" destOrd="0" presId="urn:microsoft.com/office/officeart/2005/8/layout/chevron2"/>
    <dgm:cxn modelId="{694021F7-64CB-584A-B2F7-7FCC02029D17}" type="presParOf" srcId="{AC311814-CC08-5342-B32C-EF7B150AC3E4}" destId="{7218BF06-C6A0-0E41-B74B-1368A8A4E039}" srcOrd="3" destOrd="0" presId="urn:microsoft.com/office/officeart/2005/8/layout/chevron2"/>
    <dgm:cxn modelId="{3F879C9B-4CAA-3C42-9051-A851673A46C8}" type="presParOf" srcId="{AC311814-CC08-5342-B32C-EF7B150AC3E4}" destId="{24C2923C-54D3-D840-8644-12BC16AD952E}" srcOrd="4" destOrd="0" presId="urn:microsoft.com/office/officeart/2005/8/layout/chevron2"/>
    <dgm:cxn modelId="{4F9B0EEE-853F-F247-8E15-3012FDC768FE}" type="presParOf" srcId="{24C2923C-54D3-D840-8644-12BC16AD952E}" destId="{D3228485-F7D7-F947-9980-983EEB6FCE3C}" srcOrd="0" destOrd="0" presId="urn:microsoft.com/office/officeart/2005/8/layout/chevron2"/>
    <dgm:cxn modelId="{AE8E0912-538F-244D-A0D1-78B37EAD0BF6}" type="presParOf" srcId="{24C2923C-54D3-D840-8644-12BC16AD952E}" destId="{F0F569F0-12FD-B04C-94B2-1C84B8ECA26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9EC462-89FB-C540-B1CA-DE4535F58C91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017132-CB2C-9945-9EB6-0D0F799F1D83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dirty="0"/>
            <a:t>TS</a:t>
          </a:r>
        </a:p>
      </dgm:t>
    </dgm:pt>
    <dgm:pt modelId="{65154A3B-5684-EC4F-866C-01B706C60C12}" type="parTrans" cxnId="{66A79E94-3F37-224E-ADE9-D17D817B4049}">
      <dgm:prSet/>
      <dgm:spPr/>
      <dgm:t>
        <a:bodyPr/>
        <a:lstStyle/>
        <a:p>
          <a:endParaRPr lang="en-US"/>
        </a:p>
      </dgm:t>
    </dgm:pt>
    <dgm:pt modelId="{7AF9CD0B-666F-7346-B332-DF4534B9AB97}" type="sibTrans" cxnId="{66A79E94-3F37-224E-ADE9-D17D817B4049}">
      <dgm:prSet/>
      <dgm:spPr/>
      <dgm:t>
        <a:bodyPr/>
        <a:lstStyle/>
        <a:p>
          <a:endParaRPr lang="en-US"/>
        </a:p>
      </dgm:t>
    </dgm:pt>
    <dgm:pt modelId="{B3C5DADE-CD63-4644-9908-E755ABB4A4F4}">
      <dgm:prSet phldrT="[Text]"/>
      <dgm:spPr/>
      <dgm:t>
        <a:bodyPr/>
        <a:lstStyle/>
        <a:p>
          <a:r>
            <a:rPr lang="en-US" dirty="0"/>
            <a:t>2023/2024</a:t>
          </a:r>
        </a:p>
      </dgm:t>
    </dgm:pt>
    <dgm:pt modelId="{47703F29-17B1-FE42-8C98-B484F1E4F586}" type="parTrans" cxnId="{6CCE0AB6-96DC-8845-B8D7-7A911F246E6C}">
      <dgm:prSet/>
      <dgm:spPr/>
      <dgm:t>
        <a:bodyPr/>
        <a:lstStyle/>
        <a:p>
          <a:endParaRPr lang="en-US"/>
        </a:p>
      </dgm:t>
    </dgm:pt>
    <dgm:pt modelId="{64AF5748-E65B-DC4D-BCD5-148F6EC5483E}" type="sibTrans" cxnId="{6CCE0AB6-96DC-8845-B8D7-7A911F246E6C}">
      <dgm:prSet/>
      <dgm:spPr/>
      <dgm:t>
        <a:bodyPr/>
        <a:lstStyle/>
        <a:p>
          <a:endParaRPr lang="en-US"/>
        </a:p>
      </dgm:t>
    </dgm:pt>
    <dgm:pt modelId="{322C8951-293D-9E43-9028-22E64D315ED9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dirty="0"/>
            <a:t>TS -1</a:t>
          </a:r>
        </a:p>
      </dgm:t>
    </dgm:pt>
    <dgm:pt modelId="{004F63D5-0303-6C42-91B3-8E029D0D5E47}" type="parTrans" cxnId="{74AA5B03-BEFE-DA48-B60F-4C2CD074F383}">
      <dgm:prSet/>
      <dgm:spPr/>
      <dgm:t>
        <a:bodyPr/>
        <a:lstStyle/>
        <a:p>
          <a:endParaRPr lang="en-US"/>
        </a:p>
      </dgm:t>
    </dgm:pt>
    <dgm:pt modelId="{EE7FC469-A6C4-7C4F-A560-8C107001243C}" type="sibTrans" cxnId="{74AA5B03-BEFE-DA48-B60F-4C2CD074F383}">
      <dgm:prSet/>
      <dgm:spPr/>
      <dgm:t>
        <a:bodyPr/>
        <a:lstStyle/>
        <a:p>
          <a:endParaRPr lang="en-US"/>
        </a:p>
      </dgm:t>
    </dgm:pt>
    <dgm:pt modelId="{0C1A2248-698F-B34C-8947-10A6EA6E02B9}">
      <dgm:prSet phldrT="[Text]"/>
      <dgm:spPr/>
      <dgm:t>
        <a:bodyPr/>
        <a:lstStyle/>
        <a:p>
          <a:r>
            <a:rPr lang="en-US" dirty="0"/>
            <a:t>2022/2023</a:t>
          </a:r>
        </a:p>
      </dgm:t>
    </dgm:pt>
    <dgm:pt modelId="{C5234FF9-9D66-EA4C-B58D-E7B56640D61D}" type="parTrans" cxnId="{E0F8B376-1154-4E4B-8E3F-44058E1CF01B}">
      <dgm:prSet/>
      <dgm:spPr/>
      <dgm:t>
        <a:bodyPr/>
        <a:lstStyle/>
        <a:p>
          <a:endParaRPr lang="en-US"/>
        </a:p>
      </dgm:t>
    </dgm:pt>
    <dgm:pt modelId="{0C93FED1-C3D1-FD4F-8C54-711D6AE73BA3}" type="sibTrans" cxnId="{E0F8B376-1154-4E4B-8E3F-44058E1CF01B}">
      <dgm:prSet/>
      <dgm:spPr/>
      <dgm:t>
        <a:bodyPr/>
        <a:lstStyle/>
        <a:p>
          <a:endParaRPr lang="en-US"/>
        </a:p>
      </dgm:t>
    </dgm:pt>
    <dgm:pt modelId="{5A3EA3D9-DAD5-574E-8886-6F4887EA92ED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dirty="0"/>
            <a:t>TS-2</a:t>
          </a:r>
        </a:p>
      </dgm:t>
    </dgm:pt>
    <dgm:pt modelId="{15CEA991-3545-544F-9AF1-96FACA1221C5}" type="parTrans" cxnId="{5DDF9880-ECCB-CE45-B890-F0A47E2D622D}">
      <dgm:prSet/>
      <dgm:spPr/>
      <dgm:t>
        <a:bodyPr/>
        <a:lstStyle/>
        <a:p>
          <a:endParaRPr lang="en-US"/>
        </a:p>
      </dgm:t>
    </dgm:pt>
    <dgm:pt modelId="{6A0DBFCC-3481-EE48-B463-C4F4C7277182}" type="sibTrans" cxnId="{5DDF9880-ECCB-CE45-B890-F0A47E2D622D}">
      <dgm:prSet/>
      <dgm:spPr/>
      <dgm:t>
        <a:bodyPr/>
        <a:lstStyle/>
        <a:p>
          <a:endParaRPr lang="en-US"/>
        </a:p>
      </dgm:t>
    </dgm:pt>
    <dgm:pt modelId="{9A1447E6-8E72-E140-8769-AFDAB6360C35}">
      <dgm:prSet phldrT="[Text]"/>
      <dgm:spPr/>
      <dgm:t>
        <a:bodyPr/>
        <a:lstStyle/>
        <a:p>
          <a:r>
            <a:rPr lang="en-US" dirty="0"/>
            <a:t>2021/2022</a:t>
          </a:r>
        </a:p>
      </dgm:t>
    </dgm:pt>
    <dgm:pt modelId="{DAF1F7AA-5843-7941-BA57-9A16B81A2CD0}" type="parTrans" cxnId="{D86DF6AF-2F46-F840-B32F-5FB1B6957812}">
      <dgm:prSet/>
      <dgm:spPr/>
      <dgm:t>
        <a:bodyPr/>
        <a:lstStyle/>
        <a:p>
          <a:endParaRPr lang="en-US"/>
        </a:p>
      </dgm:t>
    </dgm:pt>
    <dgm:pt modelId="{FB9C4C34-F244-3F48-BA4F-097E6F910FBB}" type="sibTrans" cxnId="{D86DF6AF-2F46-F840-B32F-5FB1B6957812}">
      <dgm:prSet/>
      <dgm:spPr/>
      <dgm:t>
        <a:bodyPr/>
        <a:lstStyle/>
        <a:p>
          <a:endParaRPr lang="en-US"/>
        </a:p>
      </dgm:t>
    </dgm:pt>
    <dgm:pt modelId="{AC311814-CC08-5342-B32C-EF7B150AC3E4}" type="pres">
      <dgm:prSet presAssocID="{F79EC462-89FB-C540-B1CA-DE4535F58C91}" presName="linearFlow" presStyleCnt="0">
        <dgm:presLayoutVars>
          <dgm:dir/>
          <dgm:animLvl val="lvl"/>
          <dgm:resizeHandles val="exact"/>
        </dgm:presLayoutVars>
      </dgm:prSet>
      <dgm:spPr/>
    </dgm:pt>
    <dgm:pt modelId="{648C9469-A84E-0445-9F6C-955A9F775516}" type="pres">
      <dgm:prSet presAssocID="{0E017132-CB2C-9945-9EB6-0D0F799F1D83}" presName="composite" presStyleCnt="0"/>
      <dgm:spPr/>
    </dgm:pt>
    <dgm:pt modelId="{EE7DCFD9-550E-3244-9E64-13D665767B61}" type="pres">
      <dgm:prSet presAssocID="{0E017132-CB2C-9945-9EB6-0D0F799F1D8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0474DDB9-BB64-EB40-8419-CCC20BE3530E}" type="pres">
      <dgm:prSet presAssocID="{0E017132-CB2C-9945-9EB6-0D0F799F1D83}" presName="descendantText" presStyleLbl="alignAcc1" presStyleIdx="0" presStyleCnt="3">
        <dgm:presLayoutVars>
          <dgm:bulletEnabled val="1"/>
        </dgm:presLayoutVars>
      </dgm:prSet>
      <dgm:spPr/>
    </dgm:pt>
    <dgm:pt modelId="{97B07A34-B5F8-E443-BF3D-FE0C3F0B203C}" type="pres">
      <dgm:prSet presAssocID="{7AF9CD0B-666F-7346-B332-DF4534B9AB97}" presName="sp" presStyleCnt="0"/>
      <dgm:spPr/>
    </dgm:pt>
    <dgm:pt modelId="{488AFFBE-25E1-1D43-B20E-5083B05D7F2D}" type="pres">
      <dgm:prSet presAssocID="{322C8951-293D-9E43-9028-22E64D315ED9}" presName="composite" presStyleCnt="0"/>
      <dgm:spPr/>
    </dgm:pt>
    <dgm:pt modelId="{AEFED9E7-1E16-4047-A929-3514FF4F4586}" type="pres">
      <dgm:prSet presAssocID="{322C8951-293D-9E43-9028-22E64D315ED9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C14074E-D338-8847-BF62-5F96F950481A}" type="pres">
      <dgm:prSet presAssocID="{322C8951-293D-9E43-9028-22E64D315ED9}" presName="descendantText" presStyleLbl="alignAcc1" presStyleIdx="1" presStyleCnt="3">
        <dgm:presLayoutVars>
          <dgm:bulletEnabled val="1"/>
        </dgm:presLayoutVars>
      </dgm:prSet>
      <dgm:spPr/>
    </dgm:pt>
    <dgm:pt modelId="{7218BF06-C6A0-0E41-B74B-1368A8A4E039}" type="pres">
      <dgm:prSet presAssocID="{EE7FC469-A6C4-7C4F-A560-8C107001243C}" presName="sp" presStyleCnt="0"/>
      <dgm:spPr/>
    </dgm:pt>
    <dgm:pt modelId="{24C2923C-54D3-D840-8644-12BC16AD952E}" type="pres">
      <dgm:prSet presAssocID="{5A3EA3D9-DAD5-574E-8886-6F4887EA92ED}" presName="composite" presStyleCnt="0"/>
      <dgm:spPr/>
    </dgm:pt>
    <dgm:pt modelId="{D3228485-F7D7-F947-9980-983EEB6FCE3C}" type="pres">
      <dgm:prSet presAssocID="{5A3EA3D9-DAD5-574E-8886-6F4887EA92ED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F0F569F0-12FD-B04C-94B2-1C84B8ECA26B}" type="pres">
      <dgm:prSet presAssocID="{5A3EA3D9-DAD5-574E-8886-6F4887EA92ED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74AA5B03-BEFE-DA48-B60F-4C2CD074F383}" srcId="{F79EC462-89FB-C540-B1CA-DE4535F58C91}" destId="{322C8951-293D-9E43-9028-22E64D315ED9}" srcOrd="1" destOrd="0" parTransId="{004F63D5-0303-6C42-91B3-8E029D0D5E47}" sibTransId="{EE7FC469-A6C4-7C4F-A560-8C107001243C}"/>
    <dgm:cxn modelId="{BE94640F-466B-2F43-A86B-91D93C950E4A}" type="presOf" srcId="{322C8951-293D-9E43-9028-22E64D315ED9}" destId="{AEFED9E7-1E16-4047-A929-3514FF4F4586}" srcOrd="0" destOrd="0" presId="urn:microsoft.com/office/officeart/2005/8/layout/chevron2"/>
    <dgm:cxn modelId="{E2EFB714-1CF3-6547-9E22-958456659A5D}" type="presOf" srcId="{B3C5DADE-CD63-4644-9908-E755ABB4A4F4}" destId="{0474DDB9-BB64-EB40-8419-CCC20BE3530E}" srcOrd="0" destOrd="0" presId="urn:microsoft.com/office/officeart/2005/8/layout/chevron2"/>
    <dgm:cxn modelId="{A022DB50-DC96-4640-A3A4-4BE9020D33DD}" type="presOf" srcId="{9A1447E6-8E72-E140-8769-AFDAB6360C35}" destId="{F0F569F0-12FD-B04C-94B2-1C84B8ECA26B}" srcOrd="0" destOrd="0" presId="urn:microsoft.com/office/officeart/2005/8/layout/chevron2"/>
    <dgm:cxn modelId="{55083256-5A16-2A4F-A912-4FCD7C7B7D8A}" type="presOf" srcId="{5A3EA3D9-DAD5-574E-8886-6F4887EA92ED}" destId="{D3228485-F7D7-F947-9980-983EEB6FCE3C}" srcOrd="0" destOrd="0" presId="urn:microsoft.com/office/officeart/2005/8/layout/chevron2"/>
    <dgm:cxn modelId="{E0F8B376-1154-4E4B-8E3F-44058E1CF01B}" srcId="{322C8951-293D-9E43-9028-22E64D315ED9}" destId="{0C1A2248-698F-B34C-8947-10A6EA6E02B9}" srcOrd="0" destOrd="0" parTransId="{C5234FF9-9D66-EA4C-B58D-E7B56640D61D}" sibTransId="{0C93FED1-C3D1-FD4F-8C54-711D6AE73BA3}"/>
    <dgm:cxn modelId="{6E776679-CF5A-C143-B3A9-4A613698B606}" type="presOf" srcId="{0E017132-CB2C-9945-9EB6-0D0F799F1D83}" destId="{EE7DCFD9-550E-3244-9E64-13D665767B61}" srcOrd="0" destOrd="0" presId="urn:microsoft.com/office/officeart/2005/8/layout/chevron2"/>
    <dgm:cxn modelId="{5DDF9880-ECCB-CE45-B890-F0A47E2D622D}" srcId="{F79EC462-89FB-C540-B1CA-DE4535F58C91}" destId="{5A3EA3D9-DAD5-574E-8886-6F4887EA92ED}" srcOrd="2" destOrd="0" parTransId="{15CEA991-3545-544F-9AF1-96FACA1221C5}" sibTransId="{6A0DBFCC-3481-EE48-B463-C4F4C7277182}"/>
    <dgm:cxn modelId="{7FCAE484-02DF-FE4F-884A-BAE7B207BD2B}" type="presOf" srcId="{0C1A2248-698F-B34C-8947-10A6EA6E02B9}" destId="{3C14074E-D338-8847-BF62-5F96F950481A}" srcOrd="0" destOrd="0" presId="urn:microsoft.com/office/officeart/2005/8/layout/chevron2"/>
    <dgm:cxn modelId="{66A79E94-3F37-224E-ADE9-D17D817B4049}" srcId="{F79EC462-89FB-C540-B1CA-DE4535F58C91}" destId="{0E017132-CB2C-9945-9EB6-0D0F799F1D83}" srcOrd="0" destOrd="0" parTransId="{65154A3B-5684-EC4F-866C-01B706C60C12}" sibTransId="{7AF9CD0B-666F-7346-B332-DF4534B9AB97}"/>
    <dgm:cxn modelId="{D86DF6AF-2F46-F840-B32F-5FB1B6957812}" srcId="{5A3EA3D9-DAD5-574E-8886-6F4887EA92ED}" destId="{9A1447E6-8E72-E140-8769-AFDAB6360C35}" srcOrd="0" destOrd="0" parTransId="{DAF1F7AA-5843-7941-BA57-9A16B81A2CD0}" sibTransId="{FB9C4C34-F244-3F48-BA4F-097E6F910FBB}"/>
    <dgm:cxn modelId="{6CCE0AB6-96DC-8845-B8D7-7A911F246E6C}" srcId="{0E017132-CB2C-9945-9EB6-0D0F799F1D83}" destId="{B3C5DADE-CD63-4644-9908-E755ABB4A4F4}" srcOrd="0" destOrd="0" parTransId="{47703F29-17B1-FE42-8C98-B484F1E4F586}" sibTransId="{64AF5748-E65B-DC4D-BCD5-148F6EC5483E}"/>
    <dgm:cxn modelId="{26E409FE-AFD9-8442-A3F3-DE8140BF4D68}" type="presOf" srcId="{F79EC462-89FB-C540-B1CA-DE4535F58C91}" destId="{AC311814-CC08-5342-B32C-EF7B150AC3E4}" srcOrd="0" destOrd="0" presId="urn:microsoft.com/office/officeart/2005/8/layout/chevron2"/>
    <dgm:cxn modelId="{DACBB351-C1C0-CB41-ADE6-169FB0846B82}" type="presParOf" srcId="{AC311814-CC08-5342-B32C-EF7B150AC3E4}" destId="{648C9469-A84E-0445-9F6C-955A9F775516}" srcOrd="0" destOrd="0" presId="urn:microsoft.com/office/officeart/2005/8/layout/chevron2"/>
    <dgm:cxn modelId="{2F8FCA8A-C4BB-DF4F-BB8E-C8EB2D14FE5C}" type="presParOf" srcId="{648C9469-A84E-0445-9F6C-955A9F775516}" destId="{EE7DCFD9-550E-3244-9E64-13D665767B61}" srcOrd="0" destOrd="0" presId="urn:microsoft.com/office/officeart/2005/8/layout/chevron2"/>
    <dgm:cxn modelId="{9A9DEAD0-E66B-914E-ABD2-0564DA3788D3}" type="presParOf" srcId="{648C9469-A84E-0445-9F6C-955A9F775516}" destId="{0474DDB9-BB64-EB40-8419-CCC20BE3530E}" srcOrd="1" destOrd="0" presId="urn:microsoft.com/office/officeart/2005/8/layout/chevron2"/>
    <dgm:cxn modelId="{B0DE98FB-AFCC-C745-9F41-9E5894691652}" type="presParOf" srcId="{AC311814-CC08-5342-B32C-EF7B150AC3E4}" destId="{97B07A34-B5F8-E443-BF3D-FE0C3F0B203C}" srcOrd="1" destOrd="0" presId="urn:microsoft.com/office/officeart/2005/8/layout/chevron2"/>
    <dgm:cxn modelId="{14DC9941-C3DA-D347-A401-7A2EBDBBDAB8}" type="presParOf" srcId="{AC311814-CC08-5342-B32C-EF7B150AC3E4}" destId="{488AFFBE-25E1-1D43-B20E-5083B05D7F2D}" srcOrd="2" destOrd="0" presId="urn:microsoft.com/office/officeart/2005/8/layout/chevron2"/>
    <dgm:cxn modelId="{0A079936-A208-3147-9CF2-D947EE61FCA7}" type="presParOf" srcId="{488AFFBE-25E1-1D43-B20E-5083B05D7F2D}" destId="{AEFED9E7-1E16-4047-A929-3514FF4F4586}" srcOrd="0" destOrd="0" presId="urn:microsoft.com/office/officeart/2005/8/layout/chevron2"/>
    <dgm:cxn modelId="{D89B7B22-5EFB-5A4F-BF53-2D0D9CE306F8}" type="presParOf" srcId="{488AFFBE-25E1-1D43-B20E-5083B05D7F2D}" destId="{3C14074E-D338-8847-BF62-5F96F950481A}" srcOrd="1" destOrd="0" presId="urn:microsoft.com/office/officeart/2005/8/layout/chevron2"/>
    <dgm:cxn modelId="{694021F7-64CB-584A-B2F7-7FCC02029D17}" type="presParOf" srcId="{AC311814-CC08-5342-B32C-EF7B150AC3E4}" destId="{7218BF06-C6A0-0E41-B74B-1368A8A4E039}" srcOrd="3" destOrd="0" presId="urn:microsoft.com/office/officeart/2005/8/layout/chevron2"/>
    <dgm:cxn modelId="{3F879C9B-4CAA-3C42-9051-A851673A46C8}" type="presParOf" srcId="{AC311814-CC08-5342-B32C-EF7B150AC3E4}" destId="{24C2923C-54D3-D840-8644-12BC16AD952E}" srcOrd="4" destOrd="0" presId="urn:microsoft.com/office/officeart/2005/8/layout/chevron2"/>
    <dgm:cxn modelId="{4F9B0EEE-853F-F247-8E15-3012FDC768FE}" type="presParOf" srcId="{24C2923C-54D3-D840-8644-12BC16AD952E}" destId="{D3228485-F7D7-F947-9980-983EEB6FCE3C}" srcOrd="0" destOrd="0" presId="urn:microsoft.com/office/officeart/2005/8/layout/chevron2"/>
    <dgm:cxn modelId="{AE8E0912-538F-244D-A0D1-78B37EAD0BF6}" type="presParOf" srcId="{24C2923C-54D3-D840-8644-12BC16AD952E}" destId="{F0F569F0-12FD-B04C-94B2-1C84B8ECA26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5AAAE3-2A07-B840-8646-261657CC0A70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4825AE-1B21-8445-83BC-9D29680CACCA}">
      <dgm:prSet phldrT="[Text]"/>
      <dgm:spPr/>
      <dgm:t>
        <a:bodyPr/>
        <a:lstStyle/>
        <a:p>
          <a:r>
            <a:rPr lang="en-US" dirty="0" err="1"/>
            <a:t>Sinkronisasi</a:t>
          </a:r>
          <a:r>
            <a:rPr lang="en-US" dirty="0"/>
            <a:t> </a:t>
          </a:r>
          <a:r>
            <a:rPr lang="en-US" dirty="0" err="1"/>
            <a:t>semua</a:t>
          </a:r>
          <a:r>
            <a:rPr lang="en-US" dirty="0"/>
            <a:t> </a:t>
          </a:r>
          <a:r>
            <a:rPr lang="en-US" dirty="0" err="1"/>
            <a:t>Kebijakan</a:t>
          </a:r>
          <a:r>
            <a:rPr lang="en-US" dirty="0"/>
            <a:t>/</a:t>
          </a:r>
          <a:r>
            <a:rPr lang="en-US" dirty="0" err="1"/>
            <a:t>Aturan</a:t>
          </a:r>
          <a:r>
            <a:rPr lang="en-US" dirty="0"/>
            <a:t> dg RPJP-RPJM-RENOP </a:t>
          </a:r>
          <a:r>
            <a:rPr lang="en-US" dirty="0">
              <a:sym typeface="Wingdings" pitchFamily="2" charset="2"/>
            </a:rPr>
            <a:t> APT, </a:t>
          </a:r>
          <a:r>
            <a:rPr lang="en-US" dirty="0" err="1">
              <a:sym typeface="Wingdings" pitchFamily="2" charset="2"/>
            </a:rPr>
            <a:t>Klusterisasi</a:t>
          </a:r>
          <a:r>
            <a:rPr lang="en-US" dirty="0">
              <a:sym typeface="Wingdings" pitchFamily="2" charset="2"/>
            </a:rPr>
            <a:t>, </a:t>
          </a:r>
          <a:r>
            <a:rPr lang="en-US" dirty="0" err="1">
              <a:sym typeface="Wingdings" pitchFamily="2" charset="2"/>
            </a:rPr>
            <a:t>Pemeringkatan</a:t>
          </a:r>
          <a:r>
            <a:rPr lang="en-US" dirty="0">
              <a:sym typeface="Wingdings" pitchFamily="2" charset="2"/>
            </a:rPr>
            <a:t> PT</a:t>
          </a:r>
          <a:endParaRPr lang="en-US" dirty="0"/>
        </a:p>
      </dgm:t>
    </dgm:pt>
    <dgm:pt modelId="{DD2E1E26-CA7A-1649-87B1-75B10CFE4126}" type="parTrans" cxnId="{AD71E38B-EFB9-7049-8E21-E27EEB6CB8D4}">
      <dgm:prSet/>
      <dgm:spPr/>
      <dgm:t>
        <a:bodyPr/>
        <a:lstStyle/>
        <a:p>
          <a:endParaRPr lang="en-US"/>
        </a:p>
      </dgm:t>
    </dgm:pt>
    <dgm:pt modelId="{4E9F8FC9-91BD-874E-81E5-947D37303933}" type="sibTrans" cxnId="{AD71E38B-EFB9-7049-8E21-E27EEB6CB8D4}">
      <dgm:prSet/>
      <dgm:spPr/>
      <dgm:t>
        <a:bodyPr/>
        <a:lstStyle/>
        <a:p>
          <a:endParaRPr lang="en-US"/>
        </a:p>
      </dgm:t>
    </dgm:pt>
    <dgm:pt modelId="{05904D4A-0408-B146-A488-462713772899}">
      <dgm:prSet phldrT="[Text]"/>
      <dgm:spPr/>
      <dgm:t>
        <a:bodyPr/>
        <a:lstStyle/>
        <a:p>
          <a:r>
            <a:rPr lang="en-US" dirty="0" err="1"/>
            <a:t>Buat</a:t>
          </a:r>
          <a:r>
            <a:rPr lang="en-US" dirty="0"/>
            <a:t> </a:t>
          </a:r>
          <a:r>
            <a:rPr lang="en-US" dirty="0" err="1"/>
            <a:t>Rencana</a:t>
          </a:r>
          <a:r>
            <a:rPr lang="en-US" dirty="0"/>
            <a:t> </a:t>
          </a:r>
          <a:r>
            <a:rPr lang="en-US" dirty="0" err="1"/>
            <a:t>menuju</a:t>
          </a:r>
          <a:r>
            <a:rPr lang="en-US" dirty="0"/>
            <a:t> APT </a:t>
          </a:r>
          <a:r>
            <a:rPr lang="en-US" dirty="0" err="1"/>
            <a:t>Unggul</a:t>
          </a:r>
          <a:r>
            <a:rPr lang="en-US" dirty="0"/>
            <a:t> 2024 </a:t>
          </a:r>
          <a:r>
            <a:rPr lang="en-US" dirty="0">
              <a:sym typeface="Wingdings" pitchFamily="2" charset="2"/>
            </a:rPr>
            <a:t> </a:t>
          </a:r>
          <a:r>
            <a:rPr lang="en-US" dirty="0" err="1">
              <a:sym typeface="Wingdings" pitchFamily="2" charset="2"/>
            </a:rPr>
            <a:t>syarat</a:t>
          </a:r>
          <a:r>
            <a:rPr lang="en-US" dirty="0">
              <a:sym typeface="Wingdings" pitchFamily="2" charset="2"/>
            </a:rPr>
            <a:t> </a:t>
          </a:r>
          <a:r>
            <a:rPr lang="en-US" dirty="0" err="1">
              <a:sym typeface="Wingdings" pitchFamily="2" charset="2"/>
            </a:rPr>
            <a:t>perlu</a:t>
          </a:r>
          <a:r>
            <a:rPr lang="en-US" dirty="0">
              <a:sym typeface="Wingdings" pitchFamily="2" charset="2"/>
            </a:rPr>
            <a:t> </a:t>
          </a:r>
          <a:r>
            <a:rPr lang="en-US" dirty="0" err="1">
              <a:sym typeface="Wingdings" pitchFamily="2" charset="2"/>
            </a:rPr>
            <a:t>terakreditasi</a:t>
          </a:r>
          <a:r>
            <a:rPr lang="en-US" dirty="0">
              <a:sym typeface="Wingdings" pitchFamily="2" charset="2"/>
            </a:rPr>
            <a:t> </a:t>
          </a:r>
          <a:r>
            <a:rPr lang="en-US" dirty="0" err="1">
              <a:sym typeface="Wingdings" pitchFamily="2" charset="2"/>
            </a:rPr>
            <a:t>dan</a:t>
          </a:r>
          <a:r>
            <a:rPr lang="en-US" dirty="0">
              <a:sym typeface="Wingdings" pitchFamily="2" charset="2"/>
            </a:rPr>
            <a:t> </a:t>
          </a:r>
          <a:r>
            <a:rPr lang="en-US" dirty="0" err="1">
              <a:sym typeface="Wingdings" pitchFamily="2" charset="2"/>
            </a:rPr>
            <a:t>peringkat</a:t>
          </a:r>
          <a:endParaRPr lang="en-US" dirty="0"/>
        </a:p>
      </dgm:t>
    </dgm:pt>
    <dgm:pt modelId="{803E737B-70C0-1641-A0B0-DCB5469B1985}" type="parTrans" cxnId="{F4CDE882-8394-8844-B701-68407F737A29}">
      <dgm:prSet/>
      <dgm:spPr/>
      <dgm:t>
        <a:bodyPr/>
        <a:lstStyle/>
        <a:p>
          <a:endParaRPr lang="en-US"/>
        </a:p>
      </dgm:t>
    </dgm:pt>
    <dgm:pt modelId="{287861BB-8BC4-8B4A-AF7D-0538CA7ED706}" type="sibTrans" cxnId="{F4CDE882-8394-8844-B701-68407F737A29}">
      <dgm:prSet/>
      <dgm:spPr/>
      <dgm:t>
        <a:bodyPr/>
        <a:lstStyle/>
        <a:p>
          <a:endParaRPr lang="en-US"/>
        </a:p>
      </dgm:t>
    </dgm:pt>
    <dgm:pt modelId="{2C423D2A-7E98-DC44-8E0D-201D0B583559}">
      <dgm:prSet phldrT="[Text]"/>
      <dgm:spPr/>
      <dgm:t>
        <a:bodyPr/>
        <a:lstStyle/>
        <a:p>
          <a:r>
            <a:rPr lang="en-US" dirty="0" err="1"/>
            <a:t>Budayakan</a:t>
          </a:r>
          <a:r>
            <a:rPr lang="en-US" dirty="0"/>
            <a:t> PPEPP </a:t>
          </a:r>
          <a:r>
            <a:rPr lang="en-US" dirty="0">
              <a:sym typeface="Wingdings" pitchFamily="2" charset="2"/>
            </a:rPr>
            <a:t> SPMI </a:t>
          </a:r>
          <a:r>
            <a:rPr lang="en-US" dirty="0" err="1">
              <a:sym typeface="Wingdings" pitchFamily="2" charset="2"/>
            </a:rPr>
            <a:t>melembaga</a:t>
          </a:r>
          <a:endParaRPr lang="en-US" dirty="0">
            <a:sym typeface="Wingdings" pitchFamily="2" charset="2"/>
          </a:endParaRPr>
        </a:p>
      </dgm:t>
    </dgm:pt>
    <dgm:pt modelId="{1899A113-A729-634F-B808-743E5CC4143A}" type="parTrans" cxnId="{B3DDA096-036F-3E40-8211-8ECC51327FB3}">
      <dgm:prSet/>
      <dgm:spPr/>
      <dgm:t>
        <a:bodyPr/>
        <a:lstStyle/>
        <a:p>
          <a:endParaRPr lang="en-US"/>
        </a:p>
      </dgm:t>
    </dgm:pt>
    <dgm:pt modelId="{B853AC7A-9369-D641-A0C5-02D71362865F}" type="sibTrans" cxnId="{B3DDA096-036F-3E40-8211-8ECC51327FB3}">
      <dgm:prSet/>
      <dgm:spPr/>
      <dgm:t>
        <a:bodyPr/>
        <a:lstStyle/>
        <a:p>
          <a:endParaRPr lang="en-US"/>
        </a:p>
      </dgm:t>
    </dgm:pt>
    <dgm:pt modelId="{608E286A-BDFB-1D48-BEC9-18EA7C52E3B1}" type="pres">
      <dgm:prSet presAssocID="{9D5AAAE3-2A07-B840-8646-261657CC0A70}" presName="linear" presStyleCnt="0">
        <dgm:presLayoutVars>
          <dgm:dir/>
          <dgm:animLvl val="lvl"/>
          <dgm:resizeHandles val="exact"/>
        </dgm:presLayoutVars>
      </dgm:prSet>
      <dgm:spPr/>
    </dgm:pt>
    <dgm:pt modelId="{0C360174-02ED-0F43-92F6-46E6D66B3D35}" type="pres">
      <dgm:prSet presAssocID="{904825AE-1B21-8445-83BC-9D29680CACCA}" presName="parentLin" presStyleCnt="0"/>
      <dgm:spPr/>
    </dgm:pt>
    <dgm:pt modelId="{2144008B-464B-4549-ABD3-2E0715E65B1F}" type="pres">
      <dgm:prSet presAssocID="{904825AE-1B21-8445-83BC-9D29680CACCA}" presName="parentLeftMargin" presStyleLbl="node1" presStyleIdx="0" presStyleCnt="3"/>
      <dgm:spPr/>
    </dgm:pt>
    <dgm:pt modelId="{906ED214-0A92-AF4C-8519-14EBE59F08C6}" type="pres">
      <dgm:prSet presAssocID="{904825AE-1B21-8445-83BC-9D29680CACCA}" presName="parentText" presStyleLbl="node1" presStyleIdx="0" presStyleCnt="3" custScaleX="140393">
        <dgm:presLayoutVars>
          <dgm:chMax val="0"/>
          <dgm:bulletEnabled val="1"/>
        </dgm:presLayoutVars>
      </dgm:prSet>
      <dgm:spPr/>
    </dgm:pt>
    <dgm:pt modelId="{2726133B-EFA9-CA4B-9128-B9B1388EB322}" type="pres">
      <dgm:prSet presAssocID="{904825AE-1B21-8445-83BC-9D29680CACCA}" presName="negativeSpace" presStyleCnt="0"/>
      <dgm:spPr/>
    </dgm:pt>
    <dgm:pt modelId="{562D64C7-252F-3E41-911A-5CE125B2AA46}" type="pres">
      <dgm:prSet presAssocID="{904825AE-1B21-8445-83BC-9D29680CACCA}" presName="childText" presStyleLbl="conFgAcc1" presStyleIdx="0" presStyleCnt="3">
        <dgm:presLayoutVars>
          <dgm:bulletEnabled val="1"/>
        </dgm:presLayoutVars>
      </dgm:prSet>
      <dgm:spPr/>
    </dgm:pt>
    <dgm:pt modelId="{96CA2E72-57D4-EC43-95F0-6C569B4A0E60}" type="pres">
      <dgm:prSet presAssocID="{4E9F8FC9-91BD-874E-81E5-947D37303933}" presName="spaceBetweenRectangles" presStyleCnt="0"/>
      <dgm:spPr/>
    </dgm:pt>
    <dgm:pt modelId="{423F3ADA-8B8D-8C40-8D68-EB799EEB6BE4}" type="pres">
      <dgm:prSet presAssocID="{05904D4A-0408-B146-A488-462713772899}" presName="parentLin" presStyleCnt="0"/>
      <dgm:spPr/>
    </dgm:pt>
    <dgm:pt modelId="{9A20B8BC-959C-1041-AC5F-7273A3D94185}" type="pres">
      <dgm:prSet presAssocID="{05904D4A-0408-B146-A488-462713772899}" presName="parentLeftMargin" presStyleLbl="node1" presStyleIdx="0" presStyleCnt="3"/>
      <dgm:spPr/>
    </dgm:pt>
    <dgm:pt modelId="{39480D84-D5AE-8747-8375-18AFD7AA73DD}" type="pres">
      <dgm:prSet presAssocID="{05904D4A-0408-B146-A488-46271377289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399B3B0-1512-2840-B504-AABBB72A7574}" type="pres">
      <dgm:prSet presAssocID="{05904D4A-0408-B146-A488-462713772899}" presName="negativeSpace" presStyleCnt="0"/>
      <dgm:spPr/>
    </dgm:pt>
    <dgm:pt modelId="{1F2D59BB-7B9B-1A44-B92D-E74620B88E8C}" type="pres">
      <dgm:prSet presAssocID="{05904D4A-0408-B146-A488-462713772899}" presName="childText" presStyleLbl="conFgAcc1" presStyleIdx="1" presStyleCnt="3">
        <dgm:presLayoutVars>
          <dgm:bulletEnabled val="1"/>
        </dgm:presLayoutVars>
      </dgm:prSet>
      <dgm:spPr/>
    </dgm:pt>
    <dgm:pt modelId="{7C268052-3D8D-9546-BCFF-D1FB0F229F1C}" type="pres">
      <dgm:prSet presAssocID="{287861BB-8BC4-8B4A-AF7D-0538CA7ED706}" presName="spaceBetweenRectangles" presStyleCnt="0"/>
      <dgm:spPr/>
    </dgm:pt>
    <dgm:pt modelId="{D071AAD6-C28C-5645-AD90-9EC070D331EF}" type="pres">
      <dgm:prSet presAssocID="{2C423D2A-7E98-DC44-8E0D-201D0B583559}" presName="parentLin" presStyleCnt="0"/>
      <dgm:spPr/>
    </dgm:pt>
    <dgm:pt modelId="{91AF54E5-7C52-634F-9DED-8FDDA1EEEC98}" type="pres">
      <dgm:prSet presAssocID="{2C423D2A-7E98-DC44-8E0D-201D0B583559}" presName="parentLeftMargin" presStyleLbl="node1" presStyleIdx="1" presStyleCnt="3"/>
      <dgm:spPr/>
    </dgm:pt>
    <dgm:pt modelId="{EDCC4067-336E-C445-8475-6D184B6CA250}" type="pres">
      <dgm:prSet presAssocID="{2C423D2A-7E98-DC44-8E0D-201D0B58355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E51BC3D-D340-794D-A53E-D4C1E7509638}" type="pres">
      <dgm:prSet presAssocID="{2C423D2A-7E98-DC44-8E0D-201D0B583559}" presName="negativeSpace" presStyleCnt="0"/>
      <dgm:spPr/>
    </dgm:pt>
    <dgm:pt modelId="{71BE27AF-185B-014F-AA75-7B38BF05F539}" type="pres">
      <dgm:prSet presAssocID="{2C423D2A-7E98-DC44-8E0D-201D0B58355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F3EF750-74AA-A644-95E7-6FE8BA895F02}" type="presOf" srcId="{05904D4A-0408-B146-A488-462713772899}" destId="{39480D84-D5AE-8747-8375-18AFD7AA73DD}" srcOrd="1" destOrd="0" presId="urn:microsoft.com/office/officeart/2005/8/layout/list1"/>
    <dgm:cxn modelId="{22E9F85E-B725-1949-8653-5CB84CAC906C}" type="presOf" srcId="{2C423D2A-7E98-DC44-8E0D-201D0B583559}" destId="{91AF54E5-7C52-634F-9DED-8FDDA1EEEC98}" srcOrd="0" destOrd="0" presId="urn:microsoft.com/office/officeart/2005/8/layout/list1"/>
    <dgm:cxn modelId="{DCAFF966-B54A-DB41-873A-09CA4DE18CDC}" type="presOf" srcId="{2C423D2A-7E98-DC44-8E0D-201D0B583559}" destId="{EDCC4067-336E-C445-8475-6D184B6CA250}" srcOrd="1" destOrd="0" presId="urn:microsoft.com/office/officeart/2005/8/layout/list1"/>
    <dgm:cxn modelId="{F4CDE882-8394-8844-B701-68407F737A29}" srcId="{9D5AAAE3-2A07-B840-8646-261657CC0A70}" destId="{05904D4A-0408-B146-A488-462713772899}" srcOrd="1" destOrd="0" parTransId="{803E737B-70C0-1641-A0B0-DCB5469B1985}" sibTransId="{287861BB-8BC4-8B4A-AF7D-0538CA7ED706}"/>
    <dgm:cxn modelId="{12B0E688-4891-5747-9E87-0DADB43CA916}" type="presOf" srcId="{05904D4A-0408-B146-A488-462713772899}" destId="{9A20B8BC-959C-1041-AC5F-7273A3D94185}" srcOrd="0" destOrd="0" presId="urn:microsoft.com/office/officeart/2005/8/layout/list1"/>
    <dgm:cxn modelId="{AD71E38B-EFB9-7049-8E21-E27EEB6CB8D4}" srcId="{9D5AAAE3-2A07-B840-8646-261657CC0A70}" destId="{904825AE-1B21-8445-83BC-9D29680CACCA}" srcOrd="0" destOrd="0" parTransId="{DD2E1E26-CA7A-1649-87B1-75B10CFE4126}" sibTransId="{4E9F8FC9-91BD-874E-81E5-947D37303933}"/>
    <dgm:cxn modelId="{B3DDA096-036F-3E40-8211-8ECC51327FB3}" srcId="{9D5AAAE3-2A07-B840-8646-261657CC0A70}" destId="{2C423D2A-7E98-DC44-8E0D-201D0B583559}" srcOrd="2" destOrd="0" parTransId="{1899A113-A729-634F-B808-743E5CC4143A}" sibTransId="{B853AC7A-9369-D641-A0C5-02D71362865F}"/>
    <dgm:cxn modelId="{7CBDDFC0-8493-6E4E-9669-497D75D2D300}" type="presOf" srcId="{904825AE-1B21-8445-83BC-9D29680CACCA}" destId="{2144008B-464B-4549-ABD3-2E0715E65B1F}" srcOrd="0" destOrd="0" presId="urn:microsoft.com/office/officeart/2005/8/layout/list1"/>
    <dgm:cxn modelId="{8684ECDB-0D00-DF41-A213-0095F8E1F03D}" type="presOf" srcId="{9D5AAAE3-2A07-B840-8646-261657CC0A70}" destId="{608E286A-BDFB-1D48-BEC9-18EA7C52E3B1}" srcOrd="0" destOrd="0" presId="urn:microsoft.com/office/officeart/2005/8/layout/list1"/>
    <dgm:cxn modelId="{679BFEE5-EC82-1E41-A755-22F684B5E67C}" type="presOf" srcId="{904825AE-1B21-8445-83BC-9D29680CACCA}" destId="{906ED214-0A92-AF4C-8519-14EBE59F08C6}" srcOrd="1" destOrd="0" presId="urn:microsoft.com/office/officeart/2005/8/layout/list1"/>
    <dgm:cxn modelId="{50C60352-688C-284C-A935-C023E0C45ECD}" type="presParOf" srcId="{608E286A-BDFB-1D48-BEC9-18EA7C52E3B1}" destId="{0C360174-02ED-0F43-92F6-46E6D66B3D35}" srcOrd="0" destOrd="0" presId="urn:microsoft.com/office/officeart/2005/8/layout/list1"/>
    <dgm:cxn modelId="{4A7A8F10-8B60-7D48-9D68-654E1C2B7D24}" type="presParOf" srcId="{0C360174-02ED-0F43-92F6-46E6D66B3D35}" destId="{2144008B-464B-4549-ABD3-2E0715E65B1F}" srcOrd="0" destOrd="0" presId="urn:microsoft.com/office/officeart/2005/8/layout/list1"/>
    <dgm:cxn modelId="{D0B7CCD6-31E5-5644-ABF2-2FC977188131}" type="presParOf" srcId="{0C360174-02ED-0F43-92F6-46E6D66B3D35}" destId="{906ED214-0A92-AF4C-8519-14EBE59F08C6}" srcOrd="1" destOrd="0" presId="urn:microsoft.com/office/officeart/2005/8/layout/list1"/>
    <dgm:cxn modelId="{5776FECA-5E90-2A4B-AF37-90EC356E998C}" type="presParOf" srcId="{608E286A-BDFB-1D48-BEC9-18EA7C52E3B1}" destId="{2726133B-EFA9-CA4B-9128-B9B1388EB322}" srcOrd="1" destOrd="0" presId="urn:microsoft.com/office/officeart/2005/8/layout/list1"/>
    <dgm:cxn modelId="{22FEBD7F-0E29-7240-B353-40FCD3EF81A1}" type="presParOf" srcId="{608E286A-BDFB-1D48-BEC9-18EA7C52E3B1}" destId="{562D64C7-252F-3E41-911A-5CE125B2AA46}" srcOrd="2" destOrd="0" presId="urn:microsoft.com/office/officeart/2005/8/layout/list1"/>
    <dgm:cxn modelId="{6613FDC5-9127-2044-B069-D76E3558750B}" type="presParOf" srcId="{608E286A-BDFB-1D48-BEC9-18EA7C52E3B1}" destId="{96CA2E72-57D4-EC43-95F0-6C569B4A0E60}" srcOrd="3" destOrd="0" presId="urn:microsoft.com/office/officeart/2005/8/layout/list1"/>
    <dgm:cxn modelId="{57927B4D-01C7-2148-B328-176B473AA268}" type="presParOf" srcId="{608E286A-BDFB-1D48-BEC9-18EA7C52E3B1}" destId="{423F3ADA-8B8D-8C40-8D68-EB799EEB6BE4}" srcOrd="4" destOrd="0" presId="urn:microsoft.com/office/officeart/2005/8/layout/list1"/>
    <dgm:cxn modelId="{987E9257-0D51-6742-8308-D62CF1C856BD}" type="presParOf" srcId="{423F3ADA-8B8D-8C40-8D68-EB799EEB6BE4}" destId="{9A20B8BC-959C-1041-AC5F-7273A3D94185}" srcOrd="0" destOrd="0" presId="urn:microsoft.com/office/officeart/2005/8/layout/list1"/>
    <dgm:cxn modelId="{EE6E0774-C0BB-8C43-8417-9B24A7D5C966}" type="presParOf" srcId="{423F3ADA-8B8D-8C40-8D68-EB799EEB6BE4}" destId="{39480D84-D5AE-8747-8375-18AFD7AA73DD}" srcOrd="1" destOrd="0" presId="urn:microsoft.com/office/officeart/2005/8/layout/list1"/>
    <dgm:cxn modelId="{BC519090-19C4-2F42-AB96-8AA6BF6258DA}" type="presParOf" srcId="{608E286A-BDFB-1D48-BEC9-18EA7C52E3B1}" destId="{C399B3B0-1512-2840-B504-AABBB72A7574}" srcOrd="5" destOrd="0" presId="urn:microsoft.com/office/officeart/2005/8/layout/list1"/>
    <dgm:cxn modelId="{0C81AF6E-73DC-B640-9423-7EA218C1DD36}" type="presParOf" srcId="{608E286A-BDFB-1D48-BEC9-18EA7C52E3B1}" destId="{1F2D59BB-7B9B-1A44-B92D-E74620B88E8C}" srcOrd="6" destOrd="0" presId="urn:microsoft.com/office/officeart/2005/8/layout/list1"/>
    <dgm:cxn modelId="{AD09E592-E698-F141-87CE-E0DB7D3972C5}" type="presParOf" srcId="{608E286A-BDFB-1D48-BEC9-18EA7C52E3B1}" destId="{7C268052-3D8D-9546-BCFF-D1FB0F229F1C}" srcOrd="7" destOrd="0" presId="urn:microsoft.com/office/officeart/2005/8/layout/list1"/>
    <dgm:cxn modelId="{1A6ECDB5-AB6F-4143-81AD-3C1D1DCF8B62}" type="presParOf" srcId="{608E286A-BDFB-1D48-BEC9-18EA7C52E3B1}" destId="{D071AAD6-C28C-5645-AD90-9EC070D331EF}" srcOrd="8" destOrd="0" presId="urn:microsoft.com/office/officeart/2005/8/layout/list1"/>
    <dgm:cxn modelId="{93E6D382-A9B9-2B48-9D64-5D1324EFA1FD}" type="presParOf" srcId="{D071AAD6-C28C-5645-AD90-9EC070D331EF}" destId="{91AF54E5-7C52-634F-9DED-8FDDA1EEEC98}" srcOrd="0" destOrd="0" presId="urn:microsoft.com/office/officeart/2005/8/layout/list1"/>
    <dgm:cxn modelId="{ED00F79F-A7DC-9943-8DCD-B642F6EDA176}" type="presParOf" srcId="{D071AAD6-C28C-5645-AD90-9EC070D331EF}" destId="{EDCC4067-336E-C445-8475-6D184B6CA250}" srcOrd="1" destOrd="0" presId="urn:microsoft.com/office/officeart/2005/8/layout/list1"/>
    <dgm:cxn modelId="{180BF0E9-5A21-7444-992E-CDE42428CD06}" type="presParOf" srcId="{608E286A-BDFB-1D48-BEC9-18EA7C52E3B1}" destId="{0E51BC3D-D340-794D-A53E-D4C1E7509638}" srcOrd="9" destOrd="0" presId="urn:microsoft.com/office/officeart/2005/8/layout/list1"/>
    <dgm:cxn modelId="{B1A8F65C-126A-BD4F-B26B-EEA1E69BD9D7}" type="presParOf" srcId="{608E286A-BDFB-1D48-BEC9-18EA7C52E3B1}" destId="{71BE27AF-185B-014F-AA75-7B38BF05F53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9154E4-B89F-5742-8921-B778FD0382A4}" type="doc">
      <dgm:prSet loTypeId="urn:microsoft.com/office/officeart/2005/8/layout/targe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9C93F0-08F9-2443-A74B-CD688D487AA6}">
      <dgm:prSet phldrT="[Text]"/>
      <dgm:spPr/>
      <dgm:t>
        <a:bodyPr/>
        <a:lstStyle/>
        <a:p>
          <a:r>
            <a:rPr lang="en-US" dirty="0" err="1"/>
            <a:t>Semua</a:t>
          </a:r>
          <a:r>
            <a:rPr lang="en-US" dirty="0"/>
            <a:t> UK </a:t>
          </a:r>
          <a:r>
            <a:rPr lang="en-US" dirty="0" err="1"/>
            <a:t>buat</a:t>
          </a:r>
          <a:r>
            <a:rPr lang="en-US" dirty="0"/>
            <a:t> </a:t>
          </a:r>
          <a:r>
            <a:rPr lang="en-US" dirty="0" err="1"/>
            <a:t>Kebijakan</a:t>
          </a:r>
          <a:r>
            <a:rPr lang="en-US" dirty="0"/>
            <a:t> 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aturan</a:t>
          </a:r>
          <a:r>
            <a:rPr lang="en-US" dirty="0"/>
            <a:t> </a:t>
          </a:r>
          <a:r>
            <a:rPr lang="en-US" dirty="0" err="1"/>
            <a:t>turunan</a:t>
          </a:r>
          <a:endParaRPr lang="en-US" dirty="0"/>
        </a:p>
      </dgm:t>
    </dgm:pt>
    <dgm:pt modelId="{76B1CF83-DBA6-DC44-9902-C30BF42229C5}" type="parTrans" cxnId="{F864DC93-E46C-AC4C-9A47-3CCFB51D239A}">
      <dgm:prSet/>
      <dgm:spPr/>
      <dgm:t>
        <a:bodyPr/>
        <a:lstStyle/>
        <a:p>
          <a:endParaRPr lang="en-US"/>
        </a:p>
      </dgm:t>
    </dgm:pt>
    <dgm:pt modelId="{BE589BF8-3D29-6840-A7AC-A36D283E9F7F}" type="sibTrans" cxnId="{F864DC93-E46C-AC4C-9A47-3CCFB51D239A}">
      <dgm:prSet/>
      <dgm:spPr/>
      <dgm:t>
        <a:bodyPr/>
        <a:lstStyle/>
        <a:p>
          <a:endParaRPr lang="en-US"/>
        </a:p>
      </dgm:t>
    </dgm:pt>
    <dgm:pt modelId="{0F351F31-E45D-DF40-945C-35348993AD29}">
      <dgm:prSet phldrT="[Text]"/>
      <dgm:spPr/>
      <dgm:t>
        <a:bodyPr/>
        <a:lstStyle/>
        <a:p>
          <a:r>
            <a:rPr lang="en-US" dirty="0" err="1"/>
            <a:t>Peraturan</a:t>
          </a:r>
          <a:endParaRPr lang="en-US" dirty="0"/>
        </a:p>
      </dgm:t>
    </dgm:pt>
    <dgm:pt modelId="{CFC1F559-2521-4A44-927C-6CAD0AF986DA}" type="parTrans" cxnId="{9BF72A00-92ED-3A4D-B20D-0EC387772618}">
      <dgm:prSet/>
      <dgm:spPr/>
      <dgm:t>
        <a:bodyPr/>
        <a:lstStyle/>
        <a:p>
          <a:endParaRPr lang="en-US"/>
        </a:p>
      </dgm:t>
    </dgm:pt>
    <dgm:pt modelId="{94885A26-6769-4940-B579-23771CC803DE}" type="sibTrans" cxnId="{9BF72A00-92ED-3A4D-B20D-0EC387772618}">
      <dgm:prSet/>
      <dgm:spPr/>
      <dgm:t>
        <a:bodyPr/>
        <a:lstStyle/>
        <a:p>
          <a:endParaRPr lang="en-US"/>
        </a:p>
      </dgm:t>
    </dgm:pt>
    <dgm:pt modelId="{BF4A669D-59B1-AE4E-9A65-191647485480}">
      <dgm:prSet phldrT="[Text]"/>
      <dgm:spPr/>
      <dgm:t>
        <a:bodyPr/>
        <a:lstStyle/>
        <a:p>
          <a:r>
            <a:rPr lang="en-US" dirty="0" err="1"/>
            <a:t>Semua</a:t>
          </a:r>
          <a:r>
            <a:rPr lang="en-US" dirty="0"/>
            <a:t> </a:t>
          </a:r>
          <a:r>
            <a:rPr lang="en-US" dirty="0" err="1"/>
            <a:t>Buat</a:t>
          </a:r>
          <a:r>
            <a:rPr lang="en-US" dirty="0"/>
            <a:t> Roadmap </a:t>
          </a:r>
          <a:r>
            <a:rPr lang="en-US" dirty="0" err="1"/>
            <a:t>pengembangan</a:t>
          </a:r>
          <a:r>
            <a:rPr lang="en-US" dirty="0"/>
            <a:t> </a:t>
          </a:r>
          <a:r>
            <a:rPr lang="en-US" dirty="0" err="1"/>
            <a:t>sesuai</a:t>
          </a:r>
          <a:r>
            <a:rPr lang="en-US" dirty="0"/>
            <a:t> </a:t>
          </a:r>
          <a:r>
            <a:rPr lang="en-US" dirty="0" err="1"/>
            <a:t>arah</a:t>
          </a:r>
          <a:r>
            <a:rPr lang="en-US" dirty="0"/>
            <a:t> APT </a:t>
          </a:r>
          <a:r>
            <a:rPr lang="en-US" dirty="0" err="1"/>
            <a:t>Unggul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Tonggak</a:t>
          </a:r>
          <a:r>
            <a:rPr lang="en-US" dirty="0"/>
            <a:t> I RPJP</a:t>
          </a:r>
        </a:p>
      </dgm:t>
    </dgm:pt>
    <dgm:pt modelId="{F11F3AD2-453E-BD42-8A81-C1D51B3B6CA0}" type="parTrans" cxnId="{08E9282A-8332-3F40-886C-43071B5C926C}">
      <dgm:prSet/>
      <dgm:spPr/>
      <dgm:t>
        <a:bodyPr/>
        <a:lstStyle/>
        <a:p>
          <a:endParaRPr lang="en-US"/>
        </a:p>
      </dgm:t>
    </dgm:pt>
    <dgm:pt modelId="{B3EF7707-F7BC-5A43-926F-B6349CE54316}" type="sibTrans" cxnId="{08E9282A-8332-3F40-886C-43071B5C926C}">
      <dgm:prSet/>
      <dgm:spPr/>
      <dgm:t>
        <a:bodyPr/>
        <a:lstStyle/>
        <a:p>
          <a:endParaRPr lang="en-US"/>
        </a:p>
      </dgm:t>
    </dgm:pt>
    <dgm:pt modelId="{FCF09237-6178-9A4A-AEB2-6EE4FA2904E7}">
      <dgm:prSet phldrT="[Text]"/>
      <dgm:spPr/>
      <dgm:t>
        <a:bodyPr/>
        <a:lstStyle/>
        <a:p>
          <a:r>
            <a:rPr lang="en-US" dirty="0" err="1"/>
            <a:t>Visi-Misi</a:t>
          </a:r>
          <a:endParaRPr lang="en-US" dirty="0"/>
        </a:p>
      </dgm:t>
    </dgm:pt>
    <dgm:pt modelId="{68AA79CC-3637-934C-A5A5-3FC9356E3A00}" type="parTrans" cxnId="{CF71A2A8-9FDD-5A42-92CA-00C8129A8387}">
      <dgm:prSet/>
      <dgm:spPr/>
      <dgm:t>
        <a:bodyPr/>
        <a:lstStyle/>
        <a:p>
          <a:endParaRPr lang="en-US"/>
        </a:p>
      </dgm:t>
    </dgm:pt>
    <dgm:pt modelId="{2D518ED2-8CB9-544B-9A3D-4DB46EA77C61}" type="sibTrans" cxnId="{CF71A2A8-9FDD-5A42-92CA-00C8129A8387}">
      <dgm:prSet/>
      <dgm:spPr/>
      <dgm:t>
        <a:bodyPr/>
        <a:lstStyle/>
        <a:p>
          <a:endParaRPr lang="en-US"/>
        </a:p>
      </dgm:t>
    </dgm:pt>
    <dgm:pt modelId="{49360DE4-4727-C84E-84AA-E1EF710A3241}">
      <dgm:prSet phldrT="[Text]"/>
      <dgm:spPr/>
      <dgm:t>
        <a:bodyPr/>
        <a:lstStyle/>
        <a:p>
          <a:r>
            <a:rPr lang="en-US" dirty="0" err="1"/>
            <a:t>Pengawalan</a:t>
          </a:r>
          <a:r>
            <a:rPr lang="en-US" dirty="0"/>
            <a:t> KPI</a:t>
          </a:r>
        </a:p>
      </dgm:t>
    </dgm:pt>
    <dgm:pt modelId="{32E2FC5D-070F-9745-A328-FF3DEFE979C6}" type="parTrans" cxnId="{CF37F950-44CA-024C-8A3A-B84C11C18D4B}">
      <dgm:prSet/>
      <dgm:spPr/>
      <dgm:t>
        <a:bodyPr/>
        <a:lstStyle/>
        <a:p>
          <a:endParaRPr lang="en-US"/>
        </a:p>
      </dgm:t>
    </dgm:pt>
    <dgm:pt modelId="{4857E90D-D1BA-D343-8BB6-96601954F587}" type="sibTrans" cxnId="{CF37F950-44CA-024C-8A3A-B84C11C18D4B}">
      <dgm:prSet/>
      <dgm:spPr/>
      <dgm:t>
        <a:bodyPr/>
        <a:lstStyle/>
        <a:p>
          <a:endParaRPr lang="en-US"/>
        </a:p>
      </dgm:t>
    </dgm:pt>
    <dgm:pt modelId="{BA99F90C-943C-A146-AE94-FAB01DF86413}">
      <dgm:prSet phldrT="[Text]"/>
      <dgm:spPr/>
      <dgm:t>
        <a:bodyPr/>
        <a:lstStyle/>
        <a:p>
          <a:r>
            <a:rPr lang="en-US" dirty="0" err="1"/>
            <a:t>Semua</a:t>
          </a:r>
          <a:r>
            <a:rPr lang="en-US" dirty="0"/>
            <a:t> </a:t>
          </a:r>
          <a:r>
            <a:rPr lang="en-US" dirty="0" err="1"/>
            <a:t>melaksanakan</a:t>
          </a:r>
          <a:r>
            <a:rPr lang="en-US" dirty="0"/>
            <a:t> SPMI </a:t>
          </a:r>
          <a:r>
            <a:rPr lang="en-US" dirty="0">
              <a:sym typeface="Wingdings" pitchFamily="2" charset="2"/>
            </a:rPr>
            <a:t> PPEPP</a:t>
          </a:r>
          <a:endParaRPr lang="en-US" dirty="0"/>
        </a:p>
      </dgm:t>
    </dgm:pt>
    <dgm:pt modelId="{B8CA723D-D074-0548-B8D1-9DC45323AAA6}" type="parTrans" cxnId="{4C444A6C-2E25-5B4E-8D1E-9752D7EB2CDC}">
      <dgm:prSet/>
      <dgm:spPr/>
      <dgm:t>
        <a:bodyPr/>
        <a:lstStyle/>
        <a:p>
          <a:endParaRPr lang="en-US"/>
        </a:p>
      </dgm:t>
    </dgm:pt>
    <dgm:pt modelId="{0B78CE0B-CD05-A645-8039-83B9D66923A3}" type="sibTrans" cxnId="{4C444A6C-2E25-5B4E-8D1E-9752D7EB2CDC}">
      <dgm:prSet/>
      <dgm:spPr/>
      <dgm:t>
        <a:bodyPr/>
        <a:lstStyle/>
        <a:p>
          <a:endParaRPr lang="en-US"/>
        </a:p>
      </dgm:t>
    </dgm:pt>
    <dgm:pt modelId="{4BDA2255-3378-D648-9C35-480C1A4406A4}">
      <dgm:prSet phldrT="[Text]"/>
      <dgm:spPr/>
      <dgm:t>
        <a:bodyPr/>
        <a:lstStyle/>
        <a:p>
          <a:r>
            <a:rPr lang="en-US" dirty="0"/>
            <a:t>Audit </a:t>
          </a:r>
          <a:r>
            <a:rPr lang="en-US" dirty="0" err="1"/>
            <a:t>Mutu</a:t>
          </a:r>
          <a:r>
            <a:rPr lang="en-US" dirty="0"/>
            <a:t> Internal</a:t>
          </a:r>
        </a:p>
      </dgm:t>
    </dgm:pt>
    <dgm:pt modelId="{A95A608C-CE4E-5049-BDE7-FB35F32C0038}" type="parTrans" cxnId="{0ADCF91B-196E-B143-8FFD-6118DB867674}">
      <dgm:prSet/>
      <dgm:spPr/>
      <dgm:t>
        <a:bodyPr/>
        <a:lstStyle/>
        <a:p>
          <a:endParaRPr lang="en-US"/>
        </a:p>
      </dgm:t>
    </dgm:pt>
    <dgm:pt modelId="{6B97D2F2-1FE6-7A42-A202-5F09B707B299}" type="sibTrans" cxnId="{0ADCF91B-196E-B143-8FFD-6118DB867674}">
      <dgm:prSet/>
      <dgm:spPr/>
      <dgm:t>
        <a:bodyPr/>
        <a:lstStyle/>
        <a:p>
          <a:endParaRPr lang="en-US"/>
        </a:p>
      </dgm:t>
    </dgm:pt>
    <dgm:pt modelId="{679FD702-B781-454E-9AF9-320370C6BB6B}">
      <dgm:prSet phldrT="[Text]"/>
      <dgm:spPr/>
      <dgm:t>
        <a:bodyPr/>
        <a:lstStyle/>
        <a:p>
          <a:r>
            <a:rPr lang="en-US" dirty="0"/>
            <a:t>Survey </a:t>
          </a:r>
          <a:r>
            <a:rPr lang="en-US" dirty="0" err="1"/>
            <a:t>Kepuasan</a:t>
          </a:r>
          <a:endParaRPr lang="en-US" dirty="0"/>
        </a:p>
      </dgm:t>
    </dgm:pt>
    <dgm:pt modelId="{4AEC2BCA-8272-BE49-93FC-7A2065026AEC}" type="parTrans" cxnId="{DF5262E6-EFB2-4E4F-AE9A-0F6ADDDF9F52}">
      <dgm:prSet/>
      <dgm:spPr/>
      <dgm:t>
        <a:bodyPr/>
        <a:lstStyle/>
        <a:p>
          <a:endParaRPr lang="en-US"/>
        </a:p>
      </dgm:t>
    </dgm:pt>
    <dgm:pt modelId="{3357B8EA-A166-8047-BAB3-B21F84170859}" type="sibTrans" cxnId="{DF5262E6-EFB2-4E4F-AE9A-0F6ADDDF9F52}">
      <dgm:prSet/>
      <dgm:spPr/>
      <dgm:t>
        <a:bodyPr/>
        <a:lstStyle/>
        <a:p>
          <a:endParaRPr lang="en-US"/>
        </a:p>
      </dgm:t>
    </dgm:pt>
    <dgm:pt modelId="{1130D61F-5D14-044C-BE20-FA6C113630E4}">
      <dgm:prSet phldrT="[Text]"/>
      <dgm:spPr/>
      <dgm:t>
        <a:bodyPr/>
        <a:lstStyle/>
        <a:p>
          <a:r>
            <a:rPr lang="en-US" dirty="0"/>
            <a:t>RTL</a:t>
          </a:r>
        </a:p>
      </dgm:t>
    </dgm:pt>
    <dgm:pt modelId="{3A4B1B4C-7270-0645-AAD2-3C91F27BA368}" type="parTrans" cxnId="{02D8E765-3E58-3044-A527-3ECA405ABB3F}">
      <dgm:prSet/>
      <dgm:spPr/>
      <dgm:t>
        <a:bodyPr/>
        <a:lstStyle/>
        <a:p>
          <a:endParaRPr lang="en-US"/>
        </a:p>
      </dgm:t>
    </dgm:pt>
    <dgm:pt modelId="{7AE01038-9DF2-7D42-BC74-7FF355CC69A9}" type="sibTrans" cxnId="{02D8E765-3E58-3044-A527-3ECA405ABB3F}">
      <dgm:prSet/>
      <dgm:spPr/>
      <dgm:t>
        <a:bodyPr/>
        <a:lstStyle/>
        <a:p>
          <a:endParaRPr lang="en-US"/>
        </a:p>
      </dgm:t>
    </dgm:pt>
    <dgm:pt modelId="{86748D8D-FA9B-0D49-B0D5-04A6B0225257}">
      <dgm:prSet phldrT="[Text]"/>
      <dgm:spPr/>
      <dgm:t>
        <a:bodyPr/>
        <a:lstStyle/>
        <a:p>
          <a:r>
            <a:rPr lang="en-US" dirty="0" err="1"/>
            <a:t>Dokumen</a:t>
          </a:r>
          <a:r>
            <a:rPr lang="en-US" dirty="0"/>
            <a:t> Sahih</a:t>
          </a:r>
        </a:p>
      </dgm:t>
    </dgm:pt>
    <dgm:pt modelId="{7486B7E3-C0DB-214B-BE65-7750E4857F73}" type="parTrans" cxnId="{64822ABC-448A-474D-A154-1DB8B93A8CD4}">
      <dgm:prSet/>
      <dgm:spPr/>
      <dgm:t>
        <a:bodyPr/>
        <a:lstStyle/>
        <a:p>
          <a:endParaRPr lang="en-US"/>
        </a:p>
      </dgm:t>
    </dgm:pt>
    <dgm:pt modelId="{3032F58B-529C-8B4F-A36F-7AFC0F419B12}" type="sibTrans" cxnId="{64822ABC-448A-474D-A154-1DB8B93A8CD4}">
      <dgm:prSet/>
      <dgm:spPr/>
      <dgm:t>
        <a:bodyPr/>
        <a:lstStyle/>
        <a:p>
          <a:endParaRPr lang="en-US"/>
        </a:p>
      </dgm:t>
    </dgm:pt>
    <dgm:pt modelId="{1E4E4348-4AEF-7243-9C39-BAF7AD4B63FD}">
      <dgm:prSet phldrT="[Text]"/>
      <dgm:spPr/>
      <dgm:t>
        <a:bodyPr/>
        <a:lstStyle/>
        <a:p>
          <a:r>
            <a:rPr lang="en-US" dirty="0"/>
            <a:t>Tonggak2</a:t>
          </a:r>
        </a:p>
      </dgm:t>
    </dgm:pt>
    <dgm:pt modelId="{16B1AB3E-E6A4-E746-8291-500E2AE70CDA}" type="parTrans" cxnId="{D6BAC0C9-3BC0-224E-B4B1-B4EF499431EA}">
      <dgm:prSet/>
      <dgm:spPr/>
      <dgm:t>
        <a:bodyPr/>
        <a:lstStyle/>
        <a:p>
          <a:endParaRPr lang="en-US"/>
        </a:p>
      </dgm:t>
    </dgm:pt>
    <dgm:pt modelId="{0CEAB529-0A3A-0245-A959-64627B2D421A}" type="sibTrans" cxnId="{D6BAC0C9-3BC0-224E-B4B1-B4EF499431EA}">
      <dgm:prSet/>
      <dgm:spPr/>
      <dgm:t>
        <a:bodyPr/>
        <a:lstStyle/>
        <a:p>
          <a:endParaRPr lang="en-US"/>
        </a:p>
      </dgm:t>
    </dgm:pt>
    <dgm:pt modelId="{4D8869BA-C3D6-B54F-8A2A-7159F607E364}">
      <dgm:prSet phldrT="[Text]"/>
      <dgm:spPr/>
      <dgm:t>
        <a:bodyPr/>
        <a:lstStyle/>
        <a:p>
          <a:r>
            <a:rPr lang="en-US" dirty="0" err="1"/>
            <a:t>Indikator</a:t>
          </a:r>
          <a:r>
            <a:rPr lang="en-US" dirty="0"/>
            <a:t> (KPI)</a:t>
          </a:r>
        </a:p>
      </dgm:t>
    </dgm:pt>
    <dgm:pt modelId="{CB8413AE-BAEA-0C4F-8352-0BA292913933}" type="parTrans" cxnId="{8A94EB6C-4A3B-4844-BF49-3795F7817DB5}">
      <dgm:prSet/>
      <dgm:spPr/>
      <dgm:t>
        <a:bodyPr/>
        <a:lstStyle/>
        <a:p>
          <a:endParaRPr lang="en-US"/>
        </a:p>
      </dgm:t>
    </dgm:pt>
    <dgm:pt modelId="{0FBECCF3-BCE5-2645-A45D-7061D2FEAD2B}" type="sibTrans" cxnId="{8A94EB6C-4A3B-4844-BF49-3795F7817DB5}">
      <dgm:prSet/>
      <dgm:spPr/>
      <dgm:t>
        <a:bodyPr/>
        <a:lstStyle/>
        <a:p>
          <a:endParaRPr lang="en-US"/>
        </a:p>
      </dgm:t>
    </dgm:pt>
    <dgm:pt modelId="{DDC70BDF-F0B9-6D44-8802-DE6494733293}">
      <dgm:prSet phldrT="[Text]"/>
      <dgm:spPr/>
      <dgm:t>
        <a:bodyPr/>
        <a:lstStyle/>
        <a:p>
          <a:r>
            <a:rPr lang="en-US" dirty="0" err="1"/>
            <a:t>Pedoman</a:t>
          </a:r>
          <a:endParaRPr lang="en-US" dirty="0"/>
        </a:p>
      </dgm:t>
    </dgm:pt>
    <dgm:pt modelId="{AE5AD896-6741-7B4E-9B6C-0AC3CDBF43B2}" type="parTrans" cxnId="{730CAD36-E5EB-A64D-9B93-B57C482487EE}">
      <dgm:prSet/>
      <dgm:spPr/>
      <dgm:t>
        <a:bodyPr/>
        <a:lstStyle/>
        <a:p>
          <a:endParaRPr lang="en-US"/>
        </a:p>
      </dgm:t>
    </dgm:pt>
    <dgm:pt modelId="{8D89131A-274B-2C4D-A868-544AF6FD1ED8}" type="sibTrans" cxnId="{730CAD36-E5EB-A64D-9B93-B57C482487EE}">
      <dgm:prSet/>
      <dgm:spPr/>
      <dgm:t>
        <a:bodyPr/>
        <a:lstStyle/>
        <a:p>
          <a:endParaRPr lang="en-US"/>
        </a:p>
      </dgm:t>
    </dgm:pt>
    <dgm:pt modelId="{638F8F77-7E12-F744-A1C4-9C2EDE941897}">
      <dgm:prSet phldrT="[Text]"/>
      <dgm:spPr/>
      <dgm:t>
        <a:bodyPr/>
        <a:lstStyle/>
        <a:p>
          <a:r>
            <a:rPr lang="en-US" dirty="0" err="1"/>
            <a:t>Prosedur</a:t>
          </a:r>
          <a:r>
            <a:rPr lang="en-US" dirty="0"/>
            <a:t>/SOP</a:t>
          </a:r>
        </a:p>
      </dgm:t>
    </dgm:pt>
    <dgm:pt modelId="{59CAE89B-0589-6745-8AEA-21C91353B289}" type="parTrans" cxnId="{8FA5A9E5-6261-5941-A37E-EC2B8D7225A4}">
      <dgm:prSet/>
      <dgm:spPr/>
      <dgm:t>
        <a:bodyPr/>
        <a:lstStyle/>
        <a:p>
          <a:endParaRPr lang="en-US"/>
        </a:p>
      </dgm:t>
    </dgm:pt>
    <dgm:pt modelId="{E7546BF4-AAA8-4A43-92A8-DEE0963AD84E}" type="sibTrans" cxnId="{8FA5A9E5-6261-5941-A37E-EC2B8D7225A4}">
      <dgm:prSet/>
      <dgm:spPr/>
      <dgm:t>
        <a:bodyPr/>
        <a:lstStyle/>
        <a:p>
          <a:endParaRPr lang="en-US"/>
        </a:p>
      </dgm:t>
    </dgm:pt>
    <dgm:pt modelId="{8D14D3E7-D74D-974D-B107-F1A773447D27}">
      <dgm:prSet phldrT="[Text]"/>
      <dgm:spPr/>
      <dgm:t>
        <a:bodyPr/>
        <a:lstStyle/>
        <a:p>
          <a:r>
            <a:rPr lang="en-US" dirty="0" err="1"/>
            <a:t>Formulir</a:t>
          </a:r>
          <a:endParaRPr lang="en-US" dirty="0"/>
        </a:p>
      </dgm:t>
    </dgm:pt>
    <dgm:pt modelId="{9116ADCE-2DDD-F047-9F5C-D5E7BFC7D750}" type="parTrans" cxnId="{A9F00157-5E7F-7242-9EE5-724784ADBC37}">
      <dgm:prSet/>
      <dgm:spPr/>
      <dgm:t>
        <a:bodyPr/>
        <a:lstStyle/>
        <a:p>
          <a:endParaRPr lang="en-US"/>
        </a:p>
      </dgm:t>
    </dgm:pt>
    <dgm:pt modelId="{29C69DA8-8D63-DE43-8AC9-7C71287D9648}" type="sibTrans" cxnId="{A9F00157-5E7F-7242-9EE5-724784ADBC37}">
      <dgm:prSet/>
      <dgm:spPr/>
      <dgm:t>
        <a:bodyPr/>
        <a:lstStyle/>
        <a:p>
          <a:endParaRPr lang="en-US"/>
        </a:p>
      </dgm:t>
    </dgm:pt>
    <dgm:pt modelId="{C05015C2-D81E-8E4A-900F-692D8C8383A0}" type="pres">
      <dgm:prSet presAssocID="{129154E4-B89F-5742-8921-B778FD0382A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9A7CB898-1487-6E49-A784-F90CAD228027}" type="pres">
      <dgm:prSet presAssocID="{8E9C93F0-08F9-2443-A74B-CD688D487AA6}" presName="circle1" presStyleLbl="node1" presStyleIdx="0" presStyleCnt="3"/>
      <dgm:spPr/>
    </dgm:pt>
    <dgm:pt modelId="{1C92513C-B0FE-0C48-B221-D542B1C130DD}" type="pres">
      <dgm:prSet presAssocID="{8E9C93F0-08F9-2443-A74B-CD688D487AA6}" presName="space" presStyleCnt="0"/>
      <dgm:spPr/>
    </dgm:pt>
    <dgm:pt modelId="{C6D70E8D-EA10-6F41-B717-19D0620F37CF}" type="pres">
      <dgm:prSet presAssocID="{8E9C93F0-08F9-2443-A74B-CD688D487AA6}" presName="rect1" presStyleLbl="alignAcc1" presStyleIdx="0" presStyleCnt="3"/>
      <dgm:spPr/>
    </dgm:pt>
    <dgm:pt modelId="{2CD42BA3-84B2-1049-8D03-A93F8C5A4F16}" type="pres">
      <dgm:prSet presAssocID="{BF4A669D-59B1-AE4E-9A65-191647485480}" presName="vertSpace2" presStyleLbl="node1" presStyleIdx="0" presStyleCnt="3"/>
      <dgm:spPr/>
    </dgm:pt>
    <dgm:pt modelId="{8FED4605-941A-D742-8AEB-C2861D3F1BF0}" type="pres">
      <dgm:prSet presAssocID="{BF4A669D-59B1-AE4E-9A65-191647485480}" presName="circle2" presStyleLbl="node1" presStyleIdx="1" presStyleCnt="3"/>
      <dgm:spPr/>
    </dgm:pt>
    <dgm:pt modelId="{4B38178C-D584-5E4C-9B12-CF6C24FAB828}" type="pres">
      <dgm:prSet presAssocID="{BF4A669D-59B1-AE4E-9A65-191647485480}" presName="rect2" presStyleLbl="alignAcc1" presStyleIdx="1" presStyleCnt="3"/>
      <dgm:spPr/>
    </dgm:pt>
    <dgm:pt modelId="{46FA2534-09DB-864D-991D-91F8E6BBD7C5}" type="pres">
      <dgm:prSet presAssocID="{BA99F90C-943C-A146-AE94-FAB01DF86413}" presName="vertSpace3" presStyleLbl="node1" presStyleIdx="1" presStyleCnt="3"/>
      <dgm:spPr/>
    </dgm:pt>
    <dgm:pt modelId="{1CE3976E-A2E3-0A4D-999C-20AA40B840F9}" type="pres">
      <dgm:prSet presAssocID="{BA99F90C-943C-A146-AE94-FAB01DF86413}" presName="circle3" presStyleLbl="node1" presStyleIdx="2" presStyleCnt="3"/>
      <dgm:spPr/>
    </dgm:pt>
    <dgm:pt modelId="{E67ACB50-100B-714E-A9AF-A0FB6C52F8BD}" type="pres">
      <dgm:prSet presAssocID="{BA99F90C-943C-A146-AE94-FAB01DF86413}" presName="rect3" presStyleLbl="alignAcc1" presStyleIdx="2" presStyleCnt="3"/>
      <dgm:spPr/>
    </dgm:pt>
    <dgm:pt modelId="{20C96BCA-B768-B146-A0AA-0CCBA5B40C44}" type="pres">
      <dgm:prSet presAssocID="{8E9C93F0-08F9-2443-A74B-CD688D487AA6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90B56077-97AB-A44E-87DE-D6639738F9CF}" type="pres">
      <dgm:prSet presAssocID="{8E9C93F0-08F9-2443-A74B-CD688D487AA6}" presName="rect1ChTx" presStyleLbl="alignAcc1" presStyleIdx="2" presStyleCnt="3">
        <dgm:presLayoutVars>
          <dgm:bulletEnabled val="1"/>
        </dgm:presLayoutVars>
      </dgm:prSet>
      <dgm:spPr/>
    </dgm:pt>
    <dgm:pt modelId="{2CE4404D-D628-A945-98FA-0C2B485AD0D3}" type="pres">
      <dgm:prSet presAssocID="{BF4A669D-59B1-AE4E-9A65-191647485480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3194DB17-1944-2F4B-B4A3-9F164BFA9AD4}" type="pres">
      <dgm:prSet presAssocID="{BF4A669D-59B1-AE4E-9A65-191647485480}" presName="rect2ChTx" presStyleLbl="alignAcc1" presStyleIdx="2" presStyleCnt="3">
        <dgm:presLayoutVars>
          <dgm:bulletEnabled val="1"/>
        </dgm:presLayoutVars>
      </dgm:prSet>
      <dgm:spPr/>
    </dgm:pt>
    <dgm:pt modelId="{16EFCBA8-2520-C84B-9308-6362A477B032}" type="pres">
      <dgm:prSet presAssocID="{BA99F90C-943C-A146-AE94-FAB01DF86413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5DCEC050-96C8-7A49-939B-B38120520404}" type="pres">
      <dgm:prSet presAssocID="{BA99F90C-943C-A146-AE94-FAB01DF86413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9BF72A00-92ED-3A4D-B20D-0EC387772618}" srcId="{8E9C93F0-08F9-2443-A74B-CD688D487AA6}" destId="{0F351F31-E45D-DF40-945C-35348993AD29}" srcOrd="0" destOrd="0" parTransId="{CFC1F559-2521-4A44-927C-6CAD0AF986DA}" sibTransId="{94885A26-6769-4940-B579-23771CC803DE}"/>
    <dgm:cxn modelId="{BA4E3D00-EA9B-8449-9C7D-AAA9131B2E95}" type="presOf" srcId="{8D14D3E7-D74D-974D-B107-F1A773447D27}" destId="{90B56077-97AB-A44E-87DE-D6639738F9CF}" srcOrd="0" destOrd="3" presId="urn:microsoft.com/office/officeart/2005/8/layout/target3"/>
    <dgm:cxn modelId="{7612E502-26F0-B640-B6FF-368970E50657}" type="presOf" srcId="{4BDA2255-3378-D648-9C35-480C1A4406A4}" destId="{5DCEC050-96C8-7A49-939B-B38120520404}" srcOrd="0" destOrd="0" presId="urn:microsoft.com/office/officeart/2005/8/layout/target3"/>
    <dgm:cxn modelId="{6EBA6513-7A1E-954F-A31B-3CFDC032489C}" type="presOf" srcId="{49360DE4-4727-C84E-84AA-E1EF710A3241}" destId="{3194DB17-1944-2F4B-B4A3-9F164BFA9AD4}" srcOrd="0" destOrd="3" presId="urn:microsoft.com/office/officeart/2005/8/layout/target3"/>
    <dgm:cxn modelId="{66F3FB1A-720F-974B-8AA7-43111E0D6761}" type="presOf" srcId="{FCF09237-6178-9A4A-AEB2-6EE4FA2904E7}" destId="{3194DB17-1944-2F4B-B4A3-9F164BFA9AD4}" srcOrd="0" destOrd="0" presId="urn:microsoft.com/office/officeart/2005/8/layout/target3"/>
    <dgm:cxn modelId="{0ADCF91B-196E-B143-8FFD-6118DB867674}" srcId="{BA99F90C-943C-A146-AE94-FAB01DF86413}" destId="{4BDA2255-3378-D648-9C35-480C1A4406A4}" srcOrd="0" destOrd="0" parTransId="{A95A608C-CE4E-5049-BDE7-FB35F32C0038}" sibTransId="{6B97D2F2-1FE6-7A42-A202-5F09B707B299}"/>
    <dgm:cxn modelId="{08E9282A-8332-3F40-886C-43071B5C926C}" srcId="{129154E4-B89F-5742-8921-B778FD0382A4}" destId="{BF4A669D-59B1-AE4E-9A65-191647485480}" srcOrd="1" destOrd="0" parTransId="{F11F3AD2-453E-BD42-8A81-C1D51B3B6CA0}" sibTransId="{B3EF7707-F7BC-5A43-926F-B6349CE54316}"/>
    <dgm:cxn modelId="{730CAD36-E5EB-A64D-9B93-B57C482487EE}" srcId="{8E9C93F0-08F9-2443-A74B-CD688D487AA6}" destId="{DDC70BDF-F0B9-6D44-8802-DE6494733293}" srcOrd="1" destOrd="0" parTransId="{AE5AD896-6741-7B4E-9B6C-0AC3CDBF43B2}" sibTransId="{8D89131A-274B-2C4D-A868-544AF6FD1ED8}"/>
    <dgm:cxn modelId="{3F418B37-9E8B-E24C-AC3E-71E1F6398F71}" type="presOf" srcId="{638F8F77-7E12-F744-A1C4-9C2EDE941897}" destId="{90B56077-97AB-A44E-87DE-D6639738F9CF}" srcOrd="0" destOrd="2" presId="urn:microsoft.com/office/officeart/2005/8/layout/target3"/>
    <dgm:cxn modelId="{34359C3F-E25C-A540-8BF1-BCBC717A0D10}" type="presOf" srcId="{1130D61F-5D14-044C-BE20-FA6C113630E4}" destId="{5DCEC050-96C8-7A49-939B-B38120520404}" srcOrd="0" destOrd="2" presId="urn:microsoft.com/office/officeart/2005/8/layout/target3"/>
    <dgm:cxn modelId="{CF37F950-44CA-024C-8A3A-B84C11C18D4B}" srcId="{BF4A669D-59B1-AE4E-9A65-191647485480}" destId="{49360DE4-4727-C84E-84AA-E1EF710A3241}" srcOrd="3" destOrd="0" parTransId="{32E2FC5D-070F-9745-A328-FF3DEFE979C6}" sibTransId="{4857E90D-D1BA-D343-8BB6-96601954F587}"/>
    <dgm:cxn modelId="{A9F00157-5E7F-7242-9EE5-724784ADBC37}" srcId="{8E9C93F0-08F9-2443-A74B-CD688D487AA6}" destId="{8D14D3E7-D74D-974D-B107-F1A773447D27}" srcOrd="3" destOrd="0" parTransId="{9116ADCE-2DDD-F047-9F5C-D5E7BFC7D750}" sibTransId="{29C69DA8-8D63-DE43-8AC9-7C71287D9648}"/>
    <dgm:cxn modelId="{02D8E765-3E58-3044-A527-3ECA405ABB3F}" srcId="{BA99F90C-943C-A146-AE94-FAB01DF86413}" destId="{1130D61F-5D14-044C-BE20-FA6C113630E4}" srcOrd="2" destOrd="0" parTransId="{3A4B1B4C-7270-0645-AAD2-3C91F27BA368}" sibTransId="{7AE01038-9DF2-7D42-BC74-7FF355CC69A9}"/>
    <dgm:cxn modelId="{4C444A6C-2E25-5B4E-8D1E-9752D7EB2CDC}" srcId="{129154E4-B89F-5742-8921-B778FD0382A4}" destId="{BA99F90C-943C-A146-AE94-FAB01DF86413}" srcOrd="2" destOrd="0" parTransId="{B8CA723D-D074-0548-B8D1-9DC45323AAA6}" sibTransId="{0B78CE0B-CD05-A645-8039-83B9D66923A3}"/>
    <dgm:cxn modelId="{0059886C-90F3-4745-B21F-6126F3E08101}" type="presOf" srcId="{BF4A669D-59B1-AE4E-9A65-191647485480}" destId="{4B38178C-D584-5E4C-9B12-CF6C24FAB828}" srcOrd="0" destOrd="0" presId="urn:microsoft.com/office/officeart/2005/8/layout/target3"/>
    <dgm:cxn modelId="{8A94EB6C-4A3B-4844-BF49-3795F7817DB5}" srcId="{BF4A669D-59B1-AE4E-9A65-191647485480}" destId="{4D8869BA-C3D6-B54F-8A2A-7159F607E364}" srcOrd="2" destOrd="0" parTransId="{CB8413AE-BAEA-0C4F-8352-0BA292913933}" sibTransId="{0FBECCF3-BCE5-2645-A45D-7061D2FEAD2B}"/>
    <dgm:cxn modelId="{5963F16C-5B6A-9E4D-9513-0310022241CF}" type="presOf" srcId="{DDC70BDF-F0B9-6D44-8802-DE6494733293}" destId="{90B56077-97AB-A44E-87DE-D6639738F9CF}" srcOrd="0" destOrd="1" presId="urn:microsoft.com/office/officeart/2005/8/layout/target3"/>
    <dgm:cxn modelId="{2B3A688A-5B81-124B-ACFC-09B5D5BEC276}" type="presOf" srcId="{679FD702-B781-454E-9AF9-320370C6BB6B}" destId="{5DCEC050-96C8-7A49-939B-B38120520404}" srcOrd="0" destOrd="1" presId="urn:microsoft.com/office/officeart/2005/8/layout/target3"/>
    <dgm:cxn modelId="{F864DC93-E46C-AC4C-9A47-3CCFB51D239A}" srcId="{129154E4-B89F-5742-8921-B778FD0382A4}" destId="{8E9C93F0-08F9-2443-A74B-CD688D487AA6}" srcOrd="0" destOrd="0" parTransId="{76B1CF83-DBA6-DC44-9902-C30BF42229C5}" sibTransId="{BE589BF8-3D29-6840-A7AC-A36D283E9F7F}"/>
    <dgm:cxn modelId="{A212E295-2B32-9E4B-BBA4-7398D42D0FC7}" type="presOf" srcId="{BF4A669D-59B1-AE4E-9A65-191647485480}" destId="{2CE4404D-D628-A945-98FA-0C2B485AD0D3}" srcOrd="1" destOrd="0" presId="urn:microsoft.com/office/officeart/2005/8/layout/target3"/>
    <dgm:cxn modelId="{2905EFA7-1F94-A042-BB40-5BD9BC17E7E0}" type="presOf" srcId="{0F351F31-E45D-DF40-945C-35348993AD29}" destId="{90B56077-97AB-A44E-87DE-D6639738F9CF}" srcOrd="0" destOrd="0" presId="urn:microsoft.com/office/officeart/2005/8/layout/target3"/>
    <dgm:cxn modelId="{CF71A2A8-9FDD-5A42-92CA-00C8129A8387}" srcId="{BF4A669D-59B1-AE4E-9A65-191647485480}" destId="{FCF09237-6178-9A4A-AEB2-6EE4FA2904E7}" srcOrd="0" destOrd="0" parTransId="{68AA79CC-3637-934C-A5A5-3FC9356E3A00}" sibTransId="{2D518ED2-8CB9-544B-9A3D-4DB46EA77C61}"/>
    <dgm:cxn modelId="{3F7B3CB3-A73A-1D4E-8723-CA12E6216C7D}" type="presOf" srcId="{8E9C93F0-08F9-2443-A74B-CD688D487AA6}" destId="{20C96BCA-B768-B146-A0AA-0CCBA5B40C44}" srcOrd="1" destOrd="0" presId="urn:microsoft.com/office/officeart/2005/8/layout/target3"/>
    <dgm:cxn modelId="{64822ABC-448A-474D-A154-1DB8B93A8CD4}" srcId="{BA99F90C-943C-A146-AE94-FAB01DF86413}" destId="{86748D8D-FA9B-0D49-B0D5-04A6B0225257}" srcOrd="3" destOrd="0" parTransId="{7486B7E3-C0DB-214B-BE65-7750E4857F73}" sibTransId="{3032F58B-529C-8B4F-A36F-7AFC0F419B12}"/>
    <dgm:cxn modelId="{4DC432BC-1BCD-4446-BD67-841E3072F855}" type="presOf" srcId="{86748D8D-FA9B-0D49-B0D5-04A6B0225257}" destId="{5DCEC050-96C8-7A49-939B-B38120520404}" srcOrd="0" destOrd="3" presId="urn:microsoft.com/office/officeart/2005/8/layout/target3"/>
    <dgm:cxn modelId="{C8DB37BE-3F26-4B48-B9AA-E7E05CF9462A}" type="presOf" srcId="{129154E4-B89F-5742-8921-B778FD0382A4}" destId="{C05015C2-D81E-8E4A-900F-692D8C8383A0}" srcOrd="0" destOrd="0" presId="urn:microsoft.com/office/officeart/2005/8/layout/target3"/>
    <dgm:cxn modelId="{823777C1-438E-3E48-9EF5-74E583517AB5}" type="presOf" srcId="{4D8869BA-C3D6-B54F-8A2A-7159F607E364}" destId="{3194DB17-1944-2F4B-B4A3-9F164BFA9AD4}" srcOrd="0" destOrd="2" presId="urn:microsoft.com/office/officeart/2005/8/layout/target3"/>
    <dgm:cxn modelId="{E9476EC7-46EC-054D-86E7-11F066E53D72}" type="presOf" srcId="{1E4E4348-4AEF-7243-9C39-BAF7AD4B63FD}" destId="{3194DB17-1944-2F4B-B4A3-9F164BFA9AD4}" srcOrd="0" destOrd="1" presId="urn:microsoft.com/office/officeart/2005/8/layout/target3"/>
    <dgm:cxn modelId="{D6BAC0C9-3BC0-224E-B4B1-B4EF499431EA}" srcId="{BF4A669D-59B1-AE4E-9A65-191647485480}" destId="{1E4E4348-4AEF-7243-9C39-BAF7AD4B63FD}" srcOrd="1" destOrd="0" parTransId="{16B1AB3E-E6A4-E746-8291-500E2AE70CDA}" sibTransId="{0CEAB529-0A3A-0245-A959-64627B2D421A}"/>
    <dgm:cxn modelId="{28D52DD9-04BF-284F-A384-501B9F9509BC}" type="presOf" srcId="{8E9C93F0-08F9-2443-A74B-CD688D487AA6}" destId="{C6D70E8D-EA10-6F41-B717-19D0620F37CF}" srcOrd="0" destOrd="0" presId="urn:microsoft.com/office/officeart/2005/8/layout/target3"/>
    <dgm:cxn modelId="{E483B0E1-FABF-A949-B293-5097184454E4}" type="presOf" srcId="{BA99F90C-943C-A146-AE94-FAB01DF86413}" destId="{16EFCBA8-2520-C84B-9308-6362A477B032}" srcOrd="1" destOrd="0" presId="urn:microsoft.com/office/officeart/2005/8/layout/target3"/>
    <dgm:cxn modelId="{8FA5A9E5-6261-5941-A37E-EC2B8D7225A4}" srcId="{8E9C93F0-08F9-2443-A74B-CD688D487AA6}" destId="{638F8F77-7E12-F744-A1C4-9C2EDE941897}" srcOrd="2" destOrd="0" parTransId="{59CAE89B-0589-6745-8AEA-21C91353B289}" sibTransId="{E7546BF4-AAA8-4A43-92A8-DEE0963AD84E}"/>
    <dgm:cxn modelId="{DF5262E6-EFB2-4E4F-AE9A-0F6ADDDF9F52}" srcId="{BA99F90C-943C-A146-AE94-FAB01DF86413}" destId="{679FD702-B781-454E-9AF9-320370C6BB6B}" srcOrd="1" destOrd="0" parTransId="{4AEC2BCA-8272-BE49-93FC-7A2065026AEC}" sibTransId="{3357B8EA-A166-8047-BAB3-B21F84170859}"/>
    <dgm:cxn modelId="{8119DCFE-B4E0-D741-B887-4B559E10456A}" type="presOf" srcId="{BA99F90C-943C-A146-AE94-FAB01DF86413}" destId="{E67ACB50-100B-714E-A9AF-A0FB6C52F8BD}" srcOrd="0" destOrd="0" presId="urn:microsoft.com/office/officeart/2005/8/layout/target3"/>
    <dgm:cxn modelId="{83230377-DC50-4343-850E-B7E48EFA793A}" type="presParOf" srcId="{C05015C2-D81E-8E4A-900F-692D8C8383A0}" destId="{9A7CB898-1487-6E49-A784-F90CAD228027}" srcOrd="0" destOrd="0" presId="urn:microsoft.com/office/officeart/2005/8/layout/target3"/>
    <dgm:cxn modelId="{386007E3-199D-7D4B-8229-239A839C745D}" type="presParOf" srcId="{C05015C2-D81E-8E4A-900F-692D8C8383A0}" destId="{1C92513C-B0FE-0C48-B221-D542B1C130DD}" srcOrd="1" destOrd="0" presId="urn:microsoft.com/office/officeart/2005/8/layout/target3"/>
    <dgm:cxn modelId="{0D67923F-55B3-9A41-A1D1-653758161C21}" type="presParOf" srcId="{C05015C2-D81E-8E4A-900F-692D8C8383A0}" destId="{C6D70E8D-EA10-6F41-B717-19D0620F37CF}" srcOrd="2" destOrd="0" presId="urn:microsoft.com/office/officeart/2005/8/layout/target3"/>
    <dgm:cxn modelId="{7D5A6F00-C2C3-C74C-BA35-28E722DBF6D4}" type="presParOf" srcId="{C05015C2-D81E-8E4A-900F-692D8C8383A0}" destId="{2CD42BA3-84B2-1049-8D03-A93F8C5A4F16}" srcOrd="3" destOrd="0" presId="urn:microsoft.com/office/officeart/2005/8/layout/target3"/>
    <dgm:cxn modelId="{41B9D1EA-3B8E-B745-9525-7D8C1DD0658E}" type="presParOf" srcId="{C05015C2-D81E-8E4A-900F-692D8C8383A0}" destId="{8FED4605-941A-D742-8AEB-C2861D3F1BF0}" srcOrd="4" destOrd="0" presId="urn:microsoft.com/office/officeart/2005/8/layout/target3"/>
    <dgm:cxn modelId="{B53514A2-EE16-5449-A2F8-B6AA52D93056}" type="presParOf" srcId="{C05015C2-D81E-8E4A-900F-692D8C8383A0}" destId="{4B38178C-D584-5E4C-9B12-CF6C24FAB828}" srcOrd="5" destOrd="0" presId="urn:microsoft.com/office/officeart/2005/8/layout/target3"/>
    <dgm:cxn modelId="{A185F44A-72BB-344F-B32D-C7119A78CB49}" type="presParOf" srcId="{C05015C2-D81E-8E4A-900F-692D8C8383A0}" destId="{46FA2534-09DB-864D-991D-91F8E6BBD7C5}" srcOrd="6" destOrd="0" presId="urn:microsoft.com/office/officeart/2005/8/layout/target3"/>
    <dgm:cxn modelId="{8B19B8EE-30AF-3E4F-8822-437C87916625}" type="presParOf" srcId="{C05015C2-D81E-8E4A-900F-692D8C8383A0}" destId="{1CE3976E-A2E3-0A4D-999C-20AA40B840F9}" srcOrd="7" destOrd="0" presId="urn:microsoft.com/office/officeart/2005/8/layout/target3"/>
    <dgm:cxn modelId="{EEA30604-7B0A-3844-8925-49160A3E9B5B}" type="presParOf" srcId="{C05015C2-D81E-8E4A-900F-692D8C8383A0}" destId="{E67ACB50-100B-714E-A9AF-A0FB6C52F8BD}" srcOrd="8" destOrd="0" presId="urn:microsoft.com/office/officeart/2005/8/layout/target3"/>
    <dgm:cxn modelId="{DC35DB1F-31B2-3F44-96EE-8F21254DF809}" type="presParOf" srcId="{C05015C2-D81E-8E4A-900F-692D8C8383A0}" destId="{20C96BCA-B768-B146-A0AA-0CCBA5B40C44}" srcOrd="9" destOrd="0" presId="urn:microsoft.com/office/officeart/2005/8/layout/target3"/>
    <dgm:cxn modelId="{B99216D9-DCB6-E449-B7C4-4E3645EC019E}" type="presParOf" srcId="{C05015C2-D81E-8E4A-900F-692D8C8383A0}" destId="{90B56077-97AB-A44E-87DE-D6639738F9CF}" srcOrd="10" destOrd="0" presId="urn:microsoft.com/office/officeart/2005/8/layout/target3"/>
    <dgm:cxn modelId="{4122AB39-1052-9448-BCF3-4E1A8339D860}" type="presParOf" srcId="{C05015C2-D81E-8E4A-900F-692D8C8383A0}" destId="{2CE4404D-D628-A945-98FA-0C2B485AD0D3}" srcOrd="11" destOrd="0" presId="urn:microsoft.com/office/officeart/2005/8/layout/target3"/>
    <dgm:cxn modelId="{08648470-DBBD-5840-8120-4D31C14A600F}" type="presParOf" srcId="{C05015C2-D81E-8E4A-900F-692D8C8383A0}" destId="{3194DB17-1944-2F4B-B4A3-9F164BFA9AD4}" srcOrd="12" destOrd="0" presId="urn:microsoft.com/office/officeart/2005/8/layout/target3"/>
    <dgm:cxn modelId="{3AEB0BB5-0E5B-C249-A37B-033C92C24CC0}" type="presParOf" srcId="{C05015C2-D81E-8E4A-900F-692D8C8383A0}" destId="{16EFCBA8-2520-C84B-9308-6362A477B032}" srcOrd="13" destOrd="0" presId="urn:microsoft.com/office/officeart/2005/8/layout/target3"/>
    <dgm:cxn modelId="{9AE648B8-A20D-0D4F-A184-C89482BEC719}" type="presParOf" srcId="{C05015C2-D81E-8E4A-900F-692D8C8383A0}" destId="{5DCEC050-96C8-7A49-939B-B38120520404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33AEE8-8205-E34C-859F-A78BDC6128E6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E8172E-B8E1-4249-A97A-532363A8EBF3}">
      <dgm:prSet phldrT="[Text]"/>
      <dgm:spPr/>
      <dgm:t>
        <a:bodyPr/>
        <a:lstStyle/>
        <a:p>
          <a:r>
            <a:rPr lang="en-US" dirty="0"/>
            <a:t>PS S3 Teknik </a:t>
          </a:r>
          <a:r>
            <a:rPr lang="en-US" dirty="0" err="1"/>
            <a:t>Sipil</a:t>
          </a:r>
          <a:r>
            <a:rPr lang="en-US" dirty="0"/>
            <a:t> </a:t>
          </a:r>
          <a:r>
            <a:rPr lang="en-US" dirty="0">
              <a:sym typeface="Wingdings" pitchFamily="2" charset="2"/>
            </a:rPr>
            <a:t> </a:t>
          </a:r>
          <a:r>
            <a:rPr lang="en-US" dirty="0" err="1">
              <a:sym typeface="Wingdings" pitchFamily="2" charset="2"/>
            </a:rPr>
            <a:t>Baik</a:t>
          </a:r>
          <a:r>
            <a:rPr lang="en-US" dirty="0">
              <a:sym typeface="Wingdings" pitchFamily="2" charset="2"/>
            </a:rPr>
            <a:t> </a:t>
          </a:r>
          <a:endParaRPr lang="en-US" dirty="0"/>
        </a:p>
      </dgm:t>
    </dgm:pt>
    <dgm:pt modelId="{D30438E5-73FE-1543-9FAB-CC3B6F977E92}" type="parTrans" cxnId="{FB7D9C58-0A91-2B48-A877-2FE6D8C596F5}">
      <dgm:prSet/>
      <dgm:spPr/>
      <dgm:t>
        <a:bodyPr/>
        <a:lstStyle/>
        <a:p>
          <a:endParaRPr lang="en-US"/>
        </a:p>
      </dgm:t>
    </dgm:pt>
    <dgm:pt modelId="{B47516AD-6F27-994D-B9C2-D346B03C1DFC}" type="sibTrans" cxnId="{FB7D9C58-0A91-2B48-A877-2FE6D8C596F5}">
      <dgm:prSet/>
      <dgm:spPr/>
      <dgm:t>
        <a:bodyPr/>
        <a:lstStyle/>
        <a:p>
          <a:endParaRPr lang="en-US"/>
        </a:p>
      </dgm:t>
    </dgm:pt>
    <dgm:pt modelId="{7140C56C-A7F0-984B-823F-157A2B7BE60E}">
      <dgm:prSet phldrT="[Text]"/>
      <dgm:spPr/>
      <dgm:t>
        <a:bodyPr/>
        <a:lstStyle/>
        <a:p>
          <a:r>
            <a:rPr lang="en-US" dirty="0"/>
            <a:t>PS PWK </a:t>
          </a:r>
          <a:r>
            <a:rPr lang="en-US" dirty="0">
              <a:sym typeface="Wingdings" pitchFamily="2" charset="2"/>
            </a:rPr>
            <a:t> A</a:t>
          </a:r>
          <a:endParaRPr lang="en-US" dirty="0"/>
        </a:p>
      </dgm:t>
    </dgm:pt>
    <dgm:pt modelId="{C619A0FD-91C8-8545-9A63-2E6B957B9F81}" type="parTrans" cxnId="{381E2C3E-DB29-6B47-BC20-2C1E5947AEEF}">
      <dgm:prSet/>
      <dgm:spPr/>
      <dgm:t>
        <a:bodyPr/>
        <a:lstStyle/>
        <a:p>
          <a:endParaRPr lang="en-US"/>
        </a:p>
      </dgm:t>
    </dgm:pt>
    <dgm:pt modelId="{1CC1C327-BF78-8446-A5BA-6C5E883AC85F}" type="sibTrans" cxnId="{381E2C3E-DB29-6B47-BC20-2C1E5947AEEF}">
      <dgm:prSet/>
      <dgm:spPr/>
      <dgm:t>
        <a:bodyPr/>
        <a:lstStyle/>
        <a:p>
          <a:endParaRPr lang="en-US"/>
        </a:p>
      </dgm:t>
    </dgm:pt>
    <dgm:pt modelId="{47CEB99E-861C-3C46-A199-07094179C3A2}">
      <dgm:prSet phldrT="[Text]"/>
      <dgm:spPr/>
      <dgm:t>
        <a:bodyPr/>
        <a:lstStyle/>
        <a:p>
          <a:r>
            <a:rPr lang="en-US" dirty="0"/>
            <a:t>PS </a:t>
          </a:r>
          <a:r>
            <a:rPr lang="en-US" dirty="0" err="1"/>
            <a:t>Syaksiyah</a:t>
          </a:r>
          <a:r>
            <a:rPr lang="en-US" dirty="0"/>
            <a:t> </a:t>
          </a:r>
          <a:r>
            <a:rPr lang="en-US" dirty="0">
              <a:sym typeface="Wingdings" pitchFamily="2" charset="2"/>
            </a:rPr>
            <a:t> A</a:t>
          </a:r>
          <a:endParaRPr lang="en-US" dirty="0"/>
        </a:p>
      </dgm:t>
    </dgm:pt>
    <dgm:pt modelId="{31859AA6-0228-8C4A-9117-55C08741292A}" type="parTrans" cxnId="{AC223BD7-87B8-D249-9EB2-B2FA20656A13}">
      <dgm:prSet/>
      <dgm:spPr/>
      <dgm:t>
        <a:bodyPr/>
        <a:lstStyle/>
        <a:p>
          <a:endParaRPr lang="en-US"/>
        </a:p>
      </dgm:t>
    </dgm:pt>
    <dgm:pt modelId="{4E97AAA1-C834-994B-B51E-27205B94C0E7}" type="sibTrans" cxnId="{AC223BD7-87B8-D249-9EB2-B2FA20656A13}">
      <dgm:prSet/>
      <dgm:spPr/>
      <dgm:t>
        <a:bodyPr/>
        <a:lstStyle/>
        <a:p>
          <a:endParaRPr lang="en-US"/>
        </a:p>
      </dgm:t>
    </dgm:pt>
    <dgm:pt modelId="{EDECA38B-A179-FA41-BA43-336B7EDA35E5}">
      <dgm:prSet phldrT="[Text]"/>
      <dgm:spPr/>
      <dgm:t>
        <a:bodyPr/>
        <a:lstStyle/>
        <a:p>
          <a:r>
            <a:rPr lang="en-US" dirty="0"/>
            <a:t>PS S1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Profesi</a:t>
          </a:r>
          <a:r>
            <a:rPr lang="en-US" dirty="0"/>
            <a:t> </a:t>
          </a:r>
          <a:r>
            <a:rPr lang="en-US" dirty="0" err="1"/>
            <a:t>Bidan</a:t>
          </a:r>
          <a:r>
            <a:rPr lang="en-US" dirty="0"/>
            <a:t> </a:t>
          </a:r>
          <a:r>
            <a:rPr lang="en-US" dirty="0">
              <a:sym typeface="Wingdings" pitchFamily="2" charset="2"/>
            </a:rPr>
            <a:t> C</a:t>
          </a:r>
          <a:endParaRPr lang="en-US" dirty="0"/>
        </a:p>
      </dgm:t>
    </dgm:pt>
    <dgm:pt modelId="{57022FB4-9B6D-4541-932D-52883989A99B}" type="parTrans" cxnId="{7D372AFD-BC9E-5149-8005-B055E6D3C408}">
      <dgm:prSet/>
      <dgm:spPr/>
      <dgm:t>
        <a:bodyPr/>
        <a:lstStyle/>
        <a:p>
          <a:endParaRPr lang="en-US"/>
        </a:p>
      </dgm:t>
    </dgm:pt>
    <dgm:pt modelId="{52C60358-5E4A-5D48-890E-D90DA53C4627}" type="sibTrans" cxnId="{7D372AFD-BC9E-5149-8005-B055E6D3C408}">
      <dgm:prSet/>
      <dgm:spPr/>
      <dgm:t>
        <a:bodyPr/>
        <a:lstStyle/>
        <a:p>
          <a:endParaRPr lang="en-US"/>
        </a:p>
      </dgm:t>
    </dgm:pt>
    <dgm:pt modelId="{B67C85E8-2336-8F4C-8CEF-6534958F8BD7}" type="pres">
      <dgm:prSet presAssocID="{EA33AEE8-8205-E34C-859F-A78BDC6128E6}" presName="linear" presStyleCnt="0">
        <dgm:presLayoutVars>
          <dgm:dir/>
          <dgm:animLvl val="lvl"/>
          <dgm:resizeHandles val="exact"/>
        </dgm:presLayoutVars>
      </dgm:prSet>
      <dgm:spPr/>
    </dgm:pt>
    <dgm:pt modelId="{702EF377-29E9-C944-9BE4-DFCB6BA4DD0F}" type="pres">
      <dgm:prSet presAssocID="{79E8172E-B8E1-4249-A97A-532363A8EBF3}" presName="parentLin" presStyleCnt="0"/>
      <dgm:spPr/>
    </dgm:pt>
    <dgm:pt modelId="{26D1B021-BF74-3946-8D2D-F13B426E2F25}" type="pres">
      <dgm:prSet presAssocID="{79E8172E-B8E1-4249-A97A-532363A8EBF3}" presName="parentLeftMargin" presStyleLbl="node1" presStyleIdx="0" presStyleCnt="4"/>
      <dgm:spPr/>
    </dgm:pt>
    <dgm:pt modelId="{D294D647-9740-494E-BAC4-0F77758B0B12}" type="pres">
      <dgm:prSet presAssocID="{79E8172E-B8E1-4249-A97A-532363A8EBF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631A83C-2B0E-0447-B723-BF1A407A32BC}" type="pres">
      <dgm:prSet presAssocID="{79E8172E-B8E1-4249-A97A-532363A8EBF3}" presName="negativeSpace" presStyleCnt="0"/>
      <dgm:spPr/>
    </dgm:pt>
    <dgm:pt modelId="{2FEC4825-F623-9446-A43C-87B097E26DED}" type="pres">
      <dgm:prSet presAssocID="{79E8172E-B8E1-4249-A97A-532363A8EBF3}" presName="childText" presStyleLbl="conFgAcc1" presStyleIdx="0" presStyleCnt="4">
        <dgm:presLayoutVars>
          <dgm:bulletEnabled val="1"/>
        </dgm:presLayoutVars>
      </dgm:prSet>
      <dgm:spPr/>
    </dgm:pt>
    <dgm:pt modelId="{0B34412A-EEDB-534E-B4DF-A7E753056FD0}" type="pres">
      <dgm:prSet presAssocID="{B47516AD-6F27-994D-B9C2-D346B03C1DFC}" presName="spaceBetweenRectangles" presStyleCnt="0"/>
      <dgm:spPr/>
    </dgm:pt>
    <dgm:pt modelId="{F39F428D-FBD1-CA45-964D-5E5539788BFE}" type="pres">
      <dgm:prSet presAssocID="{7140C56C-A7F0-984B-823F-157A2B7BE60E}" presName="parentLin" presStyleCnt="0"/>
      <dgm:spPr/>
    </dgm:pt>
    <dgm:pt modelId="{0D353E04-6377-E542-9B40-20C4D7D892E0}" type="pres">
      <dgm:prSet presAssocID="{7140C56C-A7F0-984B-823F-157A2B7BE60E}" presName="parentLeftMargin" presStyleLbl="node1" presStyleIdx="0" presStyleCnt="4"/>
      <dgm:spPr/>
    </dgm:pt>
    <dgm:pt modelId="{E618EFE8-3236-BB45-A44D-1F79D6D632F1}" type="pres">
      <dgm:prSet presAssocID="{7140C56C-A7F0-984B-823F-157A2B7BE60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157AD81-8994-E54C-AD05-9DEC9C460760}" type="pres">
      <dgm:prSet presAssocID="{7140C56C-A7F0-984B-823F-157A2B7BE60E}" presName="negativeSpace" presStyleCnt="0"/>
      <dgm:spPr/>
    </dgm:pt>
    <dgm:pt modelId="{8C2BC9ED-0653-C94B-A77F-EB778BE1A27C}" type="pres">
      <dgm:prSet presAssocID="{7140C56C-A7F0-984B-823F-157A2B7BE60E}" presName="childText" presStyleLbl="conFgAcc1" presStyleIdx="1" presStyleCnt="4">
        <dgm:presLayoutVars>
          <dgm:bulletEnabled val="1"/>
        </dgm:presLayoutVars>
      </dgm:prSet>
      <dgm:spPr/>
    </dgm:pt>
    <dgm:pt modelId="{B2C8D534-CA82-EF46-B75D-0E6720B0F85A}" type="pres">
      <dgm:prSet presAssocID="{1CC1C327-BF78-8446-A5BA-6C5E883AC85F}" presName="spaceBetweenRectangles" presStyleCnt="0"/>
      <dgm:spPr/>
    </dgm:pt>
    <dgm:pt modelId="{C1EE052D-ED0C-FD4E-B47A-C4B8DB71D4BF}" type="pres">
      <dgm:prSet presAssocID="{47CEB99E-861C-3C46-A199-07094179C3A2}" presName="parentLin" presStyleCnt="0"/>
      <dgm:spPr/>
    </dgm:pt>
    <dgm:pt modelId="{D3972BC7-99C5-B243-B57B-4E5581B822A8}" type="pres">
      <dgm:prSet presAssocID="{47CEB99E-861C-3C46-A199-07094179C3A2}" presName="parentLeftMargin" presStyleLbl="node1" presStyleIdx="1" presStyleCnt="4"/>
      <dgm:spPr/>
    </dgm:pt>
    <dgm:pt modelId="{4430B105-5476-444A-A681-C2CB3563694E}" type="pres">
      <dgm:prSet presAssocID="{47CEB99E-861C-3C46-A199-07094179C3A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C9FBB2E-C5CC-A54A-BD69-89D9F73431AA}" type="pres">
      <dgm:prSet presAssocID="{47CEB99E-861C-3C46-A199-07094179C3A2}" presName="negativeSpace" presStyleCnt="0"/>
      <dgm:spPr/>
    </dgm:pt>
    <dgm:pt modelId="{E19050AC-C18F-CA48-A7E9-726DFAA81BF7}" type="pres">
      <dgm:prSet presAssocID="{47CEB99E-861C-3C46-A199-07094179C3A2}" presName="childText" presStyleLbl="conFgAcc1" presStyleIdx="2" presStyleCnt="4">
        <dgm:presLayoutVars>
          <dgm:bulletEnabled val="1"/>
        </dgm:presLayoutVars>
      </dgm:prSet>
      <dgm:spPr/>
    </dgm:pt>
    <dgm:pt modelId="{FBE151F1-8E30-CB4D-80F7-CC7A070DF9EB}" type="pres">
      <dgm:prSet presAssocID="{4E97AAA1-C834-994B-B51E-27205B94C0E7}" presName="spaceBetweenRectangles" presStyleCnt="0"/>
      <dgm:spPr/>
    </dgm:pt>
    <dgm:pt modelId="{7AFA07A7-8D67-FA4C-9458-391FD6B6EF54}" type="pres">
      <dgm:prSet presAssocID="{EDECA38B-A179-FA41-BA43-336B7EDA35E5}" presName="parentLin" presStyleCnt="0"/>
      <dgm:spPr/>
    </dgm:pt>
    <dgm:pt modelId="{607215DB-38C6-7F44-89E7-030468939F81}" type="pres">
      <dgm:prSet presAssocID="{EDECA38B-A179-FA41-BA43-336B7EDA35E5}" presName="parentLeftMargin" presStyleLbl="node1" presStyleIdx="2" presStyleCnt="4"/>
      <dgm:spPr/>
    </dgm:pt>
    <dgm:pt modelId="{FB218B00-7E79-6E4E-9A18-CC8315976E07}" type="pres">
      <dgm:prSet presAssocID="{EDECA38B-A179-FA41-BA43-336B7EDA35E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14CB6D20-B2B9-1048-A137-D01C5B84A268}" type="pres">
      <dgm:prSet presAssocID="{EDECA38B-A179-FA41-BA43-336B7EDA35E5}" presName="negativeSpace" presStyleCnt="0"/>
      <dgm:spPr/>
    </dgm:pt>
    <dgm:pt modelId="{6E23E953-70FD-C94B-BCB7-82E3B77C33C1}" type="pres">
      <dgm:prSet presAssocID="{EDECA38B-A179-FA41-BA43-336B7EDA35E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756C40F-7F1C-A54E-8D1C-DBF2D9A02CE5}" type="presOf" srcId="{EDECA38B-A179-FA41-BA43-336B7EDA35E5}" destId="{607215DB-38C6-7F44-89E7-030468939F81}" srcOrd="0" destOrd="0" presId="urn:microsoft.com/office/officeart/2005/8/layout/list1"/>
    <dgm:cxn modelId="{3757BE2E-D404-EE4E-8740-548E16187C61}" type="presOf" srcId="{EA33AEE8-8205-E34C-859F-A78BDC6128E6}" destId="{B67C85E8-2336-8F4C-8CEF-6534958F8BD7}" srcOrd="0" destOrd="0" presId="urn:microsoft.com/office/officeart/2005/8/layout/list1"/>
    <dgm:cxn modelId="{381E2C3E-DB29-6B47-BC20-2C1E5947AEEF}" srcId="{EA33AEE8-8205-E34C-859F-A78BDC6128E6}" destId="{7140C56C-A7F0-984B-823F-157A2B7BE60E}" srcOrd="1" destOrd="0" parTransId="{C619A0FD-91C8-8545-9A63-2E6B957B9F81}" sibTransId="{1CC1C327-BF78-8446-A5BA-6C5E883AC85F}"/>
    <dgm:cxn modelId="{FB7D9C58-0A91-2B48-A877-2FE6D8C596F5}" srcId="{EA33AEE8-8205-E34C-859F-A78BDC6128E6}" destId="{79E8172E-B8E1-4249-A97A-532363A8EBF3}" srcOrd="0" destOrd="0" parTransId="{D30438E5-73FE-1543-9FAB-CC3B6F977E92}" sibTransId="{B47516AD-6F27-994D-B9C2-D346B03C1DFC}"/>
    <dgm:cxn modelId="{E646025A-E6A1-BD48-AB32-728EE52CFEB9}" type="presOf" srcId="{7140C56C-A7F0-984B-823F-157A2B7BE60E}" destId="{0D353E04-6377-E542-9B40-20C4D7D892E0}" srcOrd="0" destOrd="0" presId="urn:microsoft.com/office/officeart/2005/8/layout/list1"/>
    <dgm:cxn modelId="{7B31796F-2387-F441-A808-0776CCD7EDB3}" type="presOf" srcId="{79E8172E-B8E1-4249-A97A-532363A8EBF3}" destId="{26D1B021-BF74-3946-8D2D-F13B426E2F25}" srcOrd="0" destOrd="0" presId="urn:microsoft.com/office/officeart/2005/8/layout/list1"/>
    <dgm:cxn modelId="{6514B495-570B-0849-A45F-5EC693059D23}" type="presOf" srcId="{79E8172E-B8E1-4249-A97A-532363A8EBF3}" destId="{D294D647-9740-494E-BAC4-0F77758B0B12}" srcOrd="1" destOrd="0" presId="urn:microsoft.com/office/officeart/2005/8/layout/list1"/>
    <dgm:cxn modelId="{83E945A7-AF81-BD43-9B6D-B96BD96571B3}" type="presOf" srcId="{47CEB99E-861C-3C46-A199-07094179C3A2}" destId="{4430B105-5476-444A-A681-C2CB3563694E}" srcOrd="1" destOrd="0" presId="urn:microsoft.com/office/officeart/2005/8/layout/list1"/>
    <dgm:cxn modelId="{C64916B3-BBEE-1340-AE0C-7140EC6FAA97}" type="presOf" srcId="{7140C56C-A7F0-984B-823F-157A2B7BE60E}" destId="{E618EFE8-3236-BB45-A44D-1F79D6D632F1}" srcOrd="1" destOrd="0" presId="urn:microsoft.com/office/officeart/2005/8/layout/list1"/>
    <dgm:cxn modelId="{588B08C4-2A1E-EC49-BEA6-BA8489B0B146}" type="presOf" srcId="{47CEB99E-861C-3C46-A199-07094179C3A2}" destId="{D3972BC7-99C5-B243-B57B-4E5581B822A8}" srcOrd="0" destOrd="0" presId="urn:microsoft.com/office/officeart/2005/8/layout/list1"/>
    <dgm:cxn modelId="{936422CA-FE13-DB4A-8940-8A9EC2DC4F14}" type="presOf" srcId="{EDECA38B-A179-FA41-BA43-336B7EDA35E5}" destId="{FB218B00-7E79-6E4E-9A18-CC8315976E07}" srcOrd="1" destOrd="0" presId="urn:microsoft.com/office/officeart/2005/8/layout/list1"/>
    <dgm:cxn modelId="{AC223BD7-87B8-D249-9EB2-B2FA20656A13}" srcId="{EA33AEE8-8205-E34C-859F-A78BDC6128E6}" destId="{47CEB99E-861C-3C46-A199-07094179C3A2}" srcOrd="2" destOrd="0" parTransId="{31859AA6-0228-8C4A-9117-55C08741292A}" sibTransId="{4E97AAA1-C834-994B-B51E-27205B94C0E7}"/>
    <dgm:cxn modelId="{7D372AFD-BC9E-5149-8005-B055E6D3C408}" srcId="{EA33AEE8-8205-E34C-859F-A78BDC6128E6}" destId="{EDECA38B-A179-FA41-BA43-336B7EDA35E5}" srcOrd="3" destOrd="0" parTransId="{57022FB4-9B6D-4541-932D-52883989A99B}" sibTransId="{52C60358-5E4A-5D48-890E-D90DA53C4627}"/>
    <dgm:cxn modelId="{EA6296AD-7996-EA4E-8F2E-5F89223B8EC6}" type="presParOf" srcId="{B67C85E8-2336-8F4C-8CEF-6534958F8BD7}" destId="{702EF377-29E9-C944-9BE4-DFCB6BA4DD0F}" srcOrd="0" destOrd="0" presId="urn:microsoft.com/office/officeart/2005/8/layout/list1"/>
    <dgm:cxn modelId="{1D7C687A-AD42-F142-B8B5-00E010212B95}" type="presParOf" srcId="{702EF377-29E9-C944-9BE4-DFCB6BA4DD0F}" destId="{26D1B021-BF74-3946-8D2D-F13B426E2F25}" srcOrd="0" destOrd="0" presId="urn:microsoft.com/office/officeart/2005/8/layout/list1"/>
    <dgm:cxn modelId="{5D98C2A2-1731-4049-82C1-8D8B90C24CD5}" type="presParOf" srcId="{702EF377-29E9-C944-9BE4-DFCB6BA4DD0F}" destId="{D294D647-9740-494E-BAC4-0F77758B0B12}" srcOrd="1" destOrd="0" presId="urn:microsoft.com/office/officeart/2005/8/layout/list1"/>
    <dgm:cxn modelId="{C4516EC8-BDBC-A94B-970B-442C62B1AFD4}" type="presParOf" srcId="{B67C85E8-2336-8F4C-8CEF-6534958F8BD7}" destId="{8631A83C-2B0E-0447-B723-BF1A407A32BC}" srcOrd="1" destOrd="0" presId="urn:microsoft.com/office/officeart/2005/8/layout/list1"/>
    <dgm:cxn modelId="{18E4833D-0BD3-5A4B-8523-7B6125070807}" type="presParOf" srcId="{B67C85E8-2336-8F4C-8CEF-6534958F8BD7}" destId="{2FEC4825-F623-9446-A43C-87B097E26DED}" srcOrd="2" destOrd="0" presId="urn:microsoft.com/office/officeart/2005/8/layout/list1"/>
    <dgm:cxn modelId="{A087B66E-CC0A-0043-9700-957244D7F409}" type="presParOf" srcId="{B67C85E8-2336-8F4C-8CEF-6534958F8BD7}" destId="{0B34412A-EEDB-534E-B4DF-A7E753056FD0}" srcOrd="3" destOrd="0" presId="urn:microsoft.com/office/officeart/2005/8/layout/list1"/>
    <dgm:cxn modelId="{8D688F5C-7E50-514E-9F62-7BB862BAAF40}" type="presParOf" srcId="{B67C85E8-2336-8F4C-8CEF-6534958F8BD7}" destId="{F39F428D-FBD1-CA45-964D-5E5539788BFE}" srcOrd="4" destOrd="0" presId="urn:microsoft.com/office/officeart/2005/8/layout/list1"/>
    <dgm:cxn modelId="{6C26C506-A3AD-A04F-9BCC-1C89C84D7094}" type="presParOf" srcId="{F39F428D-FBD1-CA45-964D-5E5539788BFE}" destId="{0D353E04-6377-E542-9B40-20C4D7D892E0}" srcOrd="0" destOrd="0" presId="urn:microsoft.com/office/officeart/2005/8/layout/list1"/>
    <dgm:cxn modelId="{55437451-4585-B349-9BDE-0568C88EB10F}" type="presParOf" srcId="{F39F428D-FBD1-CA45-964D-5E5539788BFE}" destId="{E618EFE8-3236-BB45-A44D-1F79D6D632F1}" srcOrd="1" destOrd="0" presId="urn:microsoft.com/office/officeart/2005/8/layout/list1"/>
    <dgm:cxn modelId="{BD7BEEA4-36B8-854A-9127-A7CCD83E71E4}" type="presParOf" srcId="{B67C85E8-2336-8F4C-8CEF-6534958F8BD7}" destId="{2157AD81-8994-E54C-AD05-9DEC9C460760}" srcOrd="5" destOrd="0" presId="urn:microsoft.com/office/officeart/2005/8/layout/list1"/>
    <dgm:cxn modelId="{1451B309-E4A9-634A-A6D0-60D6A47FEE9F}" type="presParOf" srcId="{B67C85E8-2336-8F4C-8CEF-6534958F8BD7}" destId="{8C2BC9ED-0653-C94B-A77F-EB778BE1A27C}" srcOrd="6" destOrd="0" presId="urn:microsoft.com/office/officeart/2005/8/layout/list1"/>
    <dgm:cxn modelId="{CE830DC0-DD16-264B-A9C7-E0AA52016C7B}" type="presParOf" srcId="{B67C85E8-2336-8F4C-8CEF-6534958F8BD7}" destId="{B2C8D534-CA82-EF46-B75D-0E6720B0F85A}" srcOrd="7" destOrd="0" presId="urn:microsoft.com/office/officeart/2005/8/layout/list1"/>
    <dgm:cxn modelId="{7D2B9CFD-76E0-FD4E-9C14-F0B0E8E73B70}" type="presParOf" srcId="{B67C85E8-2336-8F4C-8CEF-6534958F8BD7}" destId="{C1EE052D-ED0C-FD4E-B47A-C4B8DB71D4BF}" srcOrd="8" destOrd="0" presId="urn:microsoft.com/office/officeart/2005/8/layout/list1"/>
    <dgm:cxn modelId="{CCBB45DD-91EB-6241-B4D9-5722A29651CE}" type="presParOf" srcId="{C1EE052D-ED0C-FD4E-B47A-C4B8DB71D4BF}" destId="{D3972BC7-99C5-B243-B57B-4E5581B822A8}" srcOrd="0" destOrd="0" presId="urn:microsoft.com/office/officeart/2005/8/layout/list1"/>
    <dgm:cxn modelId="{9F4A9B11-4975-A948-8543-43C0DEF0FA0B}" type="presParOf" srcId="{C1EE052D-ED0C-FD4E-B47A-C4B8DB71D4BF}" destId="{4430B105-5476-444A-A681-C2CB3563694E}" srcOrd="1" destOrd="0" presId="urn:microsoft.com/office/officeart/2005/8/layout/list1"/>
    <dgm:cxn modelId="{691EDD3C-CF59-AF41-B67A-E6D1ECDB79EE}" type="presParOf" srcId="{B67C85E8-2336-8F4C-8CEF-6534958F8BD7}" destId="{0C9FBB2E-C5CC-A54A-BD69-89D9F73431AA}" srcOrd="9" destOrd="0" presId="urn:microsoft.com/office/officeart/2005/8/layout/list1"/>
    <dgm:cxn modelId="{FC53B665-98AA-CC48-AAF7-CCA90E7EE769}" type="presParOf" srcId="{B67C85E8-2336-8F4C-8CEF-6534958F8BD7}" destId="{E19050AC-C18F-CA48-A7E9-726DFAA81BF7}" srcOrd="10" destOrd="0" presId="urn:microsoft.com/office/officeart/2005/8/layout/list1"/>
    <dgm:cxn modelId="{287D2EEF-BFD5-3B4B-83E3-0E882DED00AD}" type="presParOf" srcId="{B67C85E8-2336-8F4C-8CEF-6534958F8BD7}" destId="{FBE151F1-8E30-CB4D-80F7-CC7A070DF9EB}" srcOrd="11" destOrd="0" presId="urn:microsoft.com/office/officeart/2005/8/layout/list1"/>
    <dgm:cxn modelId="{5E0239CC-91AD-E246-A97D-3BDA82633CDB}" type="presParOf" srcId="{B67C85E8-2336-8F4C-8CEF-6534958F8BD7}" destId="{7AFA07A7-8D67-FA4C-9458-391FD6B6EF54}" srcOrd="12" destOrd="0" presId="urn:microsoft.com/office/officeart/2005/8/layout/list1"/>
    <dgm:cxn modelId="{4C375788-B6D8-204D-B957-590371CFEF23}" type="presParOf" srcId="{7AFA07A7-8D67-FA4C-9458-391FD6B6EF54}" destId="{607215DB-38C6-7F44-89E7-030468939F81}" srcOrd="0" destOrd="0" presId="urn:microsoft.com/office/officeart/2005/8/layout/list1"/>
    <dgm:cxn modelId="{97BED1C1-5A2E-E74E-8DDA-5974B1D946D1}" type="presParOf" srcId="{7AFA07A7-8D67-FA4C-9458-391FD6B6EF54}" destId="{FB218B00-7E79-6E4E-9A18-CC8315976E07}" srcOrd="1" destOrd="0" presId="urn:microsoft.com/office/officeart/2005/8/layout/list1"/>
    <dgm:cxn modelId="{D1ACBB16-BF05-D44B-811B-61BC755B0004}" type="presParOf" srcId="{B67C85E8-2336-8F4C-8CEF-6534958F8BD7}" destId="{14CB6D20-B2B9-1048-A137-D01C5B84A268}" srcOrd="13" destOrd="0" presId="urn:microsoft.com/office/officeart/2005/8/layout/list1"/>
    <dgm:cxn modelId="{A1F13755-C442-4B44-A57C-0CEFB45FF87C}" type="presParOf" srcId="{B67C85E8-2336-8F4C-8CEF-6534958F8BD7}" destId="{6E23E953-70FD-C94B-BCB7-82E3B77C33C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A940E2-9749-4A5D-90F6-F61505DDB6D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9B36AF3-53A8-470E-ABF7-2878630349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UNISSULA </a:t>
          </a:r>
          <a:r>
            <a:rPr lang="en-US" dirty="0" err="1"/>
            <a:t>memiliki</a:t>
          </a:r>
          <a:r>
            <a:rPr lang="en-US" dirty="0"/>
            <a:t> </a:t>
          </a:r>
          <a:r>
            <a:rPr lang="en-US" dirty="0" err="1"/>
            <a:t>semua</a:t>
          </a:r>
          <a:r>
            <a:rPr lang="en-US" dirty="0"/>
            <a:t> </a:t>
          </a:r>
          <a:r>
            <a:rPr lang="en-US" dirty="0" err="1"/>
            <a:t>Aturan</a:t>
          </a:r>
          <a:r>
            <a:rPr lang="en-US" dirty="0"/>
            <a:t> </a:t>
          </a:r>
          <a:r>
            <a:rPr lang="en-US" dirty="0" err="1"/>
            <a:t>Penyelenggaraan</a:t>
          </a:r>
          <a:r>
            <a:rPr lang="en-US" dirty="0"/>
            <a:t> Pendidikan (</a:t>
          </a:r>
          <a:r>
            <a:rPr lang="en-US" dirty="0" err="1"/>
            <a:t>akademik</a:t>
          </a:r>
          <a:r>
            <a:rPr lang="en-US" dirty="0"/>
            <a:t> &amp; Non </a:t>
          </a:r>
          <a:r>
            <a:rPr lang="en-US" dirty="0" err="1"/>
            <a:t>Akademik</a:t>
          </a:r>
          <a:r>
            <a:rPr lang="en-US" dirty="0"/>
            <a:t>) </a:t>
          </a:r>
          <a:r>
            <a:rPr lang="en-US" dirty="0" err="1"/>
            <a:t>yaitu</a:t>
          </a:r>
          <a:r>
            <a:rPr lang="en-US" dirty="0"/>
            <a:t> </a:t>
          </a:r>
          <a:r>
            <a:rPr lang="en-US" dirty="0" err="1"/>
            <a:t>Statuta</a:t>
          </a:r>
          <a:r>
            <a:rPr lang="en-US" dirty="0"/>
            <a:t>, </a:t>
          </a:r>
          <a:r>
            <a:rPr lang="en-US" dirty="0" err="1"/>
            <a:t>Peraturan</a:t>
          </a:r>
          <a:r>
            <a:rPr lang="en-US" dirty="0"/>
            <a:t> UNISSULA, </a:t>
          </a:r>
          <a:r>
            <a:rPr lang="en-US" dirty="0" err="1"/>
            <a:t>Peraturan</a:t>
          </a:r>
          <a:r>
            <a:rPr lang="en-US" dirty="0"/>
            <a:t> </a:t>
          </a:r>
          <a:r>
            <a:rPr lang="en-US" dirty="0" err="1"/>
            <a:t>Rektor</a:t>
          </a:r>
          <a:r>
            <a:rPr lang="en-US" dirty="0"/>
            <a:t>, </a:t>
          </a:r>
          <a:r>
            <a:rPr lang="en-US" dirty="0" err="1"/>
            <a:t>Peraturan</a:t>
          </a:r>
          <a:r>
            <a:rPr lang="en-US" dirty="0"/>
            <a:t> </a:t>
          </a:r>
          <a:r>
            <a:rPr lang="en-US" dirty="0" err="1"/>
            <a:t>Dekan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turunannya</a:t>
          </a:r>
          <a:endParaRPr lang="en-US" dirty="0"/>
        </a:p>
      </dgm:t>
    </dgm:pt>
    <dgm:pt modelId="{A5A2C2DE-511C-44ED-BDE9-4D7EDF5CF9B9}" type="parTrans" cxnId="{752A5A24-7C06-4E40-BAF3-A6D2CFAD0E28}">
      <dgm:prSet/>
      <dgm:spPr/>
      <dgm:t>
        <a:bodyPr/>
        <a:lstStyle/>
        <a:p>
          <a:endParaRPr lang="en-US"/>
        </a:p>
      </dgm:t>
    </dgm:pt>
    <dgm:pt modelId="{69A68642-49DB-41DF-8686-853ECBDE1740}" type="sibTrans" cxnId="{752A5A24-7C06-4E40-BAF3-A6D2CFAD0E28}">
      <dgm:prSet/>
      <dgm:spPr/>
      <dgm:t>
        <a:bodyPr/>
        <a:lstStyle/>
        <a:p>
          <a:endParaRPr lang="en-US"/>
        </a:p>
      </dgm:t>
    </dgm:pt>
    <dgm:pt modelId="{87BAF3DD-2EA7-4004-A8D3-0469FF18DB48}">
      <dgm:prSet/>
      <dgm:spPr/>
      <dgm:t>
        <a:bodyPr/>
        <a:lstStyle/>
        <a:p>
          <a:pPr>
            <a:lnSpc>
              <a:spcPct val="100000"/>
            </a:lnSpc>
          </a:pPr>
          <a:r>
            <a:rPr lang="en-ID" dirty="0"/>
            <a:t>100 </a:t>
          </a:r>
          <a:r>
            <a:rPr lang="en-ID" dirty="0" err="1"/>
            <a:t>persen</a:t>
          </a:r>
          <a:r>
            <a:rPr lang="en-ID" dirty="0"/>
            <a:t> Unit non </a:t>
          </a:r>
          <a:r>
            <a:rPr lang="en-ID" dirty="0" err="1"/>
            <a:t>fakultas</a:t>
          </a:r>
          <a:r>
            <a:rPr lang="en-ID" dirty="0"/>
            <a:t> </a:t>
          </a:r>
          <a:r>
            <a:rPr lang="en-ID" dirty="0" err="1"/>
            <a:t>menjalankan</a:t>
          </a:r>
          <a:r>
            <a:rPr lang="en-ID" dirty="0"/>
            <a:t> SPMI (Ada </a:t>
          </a:r>
          <a:r>
            <a:rPr lang="en-ID" dirty="0" err="1"/>
            <a:t>dokumen</a:t>
          </a:r>
          <a:r>
            <a:rPr lang="en-ID" dirty="0"/>
            <a:t> </a:t>
          </a:r>
          <a:r>
            <a:rPr lang="en-ID" dirty="0" err="1"/>
            <a:t>mutu</a:t>
          </a:r>
          <a:r>
            <a:rPr lang="en-ID" dirty="0"/>
            <a:t>, </a:t>
          </a:r>
          <a:r>
            <a:rPr lang="en-ID" dirty="0" err="1"/>
            <a:t>Pelaksanaan</a:t>
          </a:r>
          <a:r>
            <a:rPr lang="en-ID" dirty="0"/>
            <a:t> </a:t>
          </a:r>
          <a:r>
            <a:rPr lang="en-ID" dirty="0" err="1"/>
            <a:t>evaluasi</a:t>
          </a:r>
          <a:r>
            <a:rPr lang="en-ID" dirty="0"/>
            <a:t> (audit </a:t>
          </a:r>
          <a:r>
            <a:rPr lang="en-ID" dirty="0" err="1"/>
            <a:t>mutu</a:t>
          </a:r>
          <a:r>
            <a:rPr lang="en-ID" dirty="0"/>
            <a:t>, survey </a:t>
          </a:r>
          <a:r>
            <a:rPr lang="en-ID" dirty="0" err="1"/>
            <a:t>kepuasan</a:t>
          </a:r>
          <a:r>
            <a:rPr lang="en-ID" dirty="0"/>
            <a:t>), </a:t>
          </a:r>
          <a:r>
            <a:rPr lang="en-ID" dirty="0" err="1"/>
            <a:t>Upaya</a:t>
          </a:r>
          <a:r>
            <a:rPr lang="en-ID" dirty="0"/>
            <a:t> </a:t>
          </a:r>
          <a:r>
            <a:rPr lang="en-ID" dirty="0" err="1"/>
            <a:t>tindak</a:t>
          </a:r>
          <a:r>
            <a:rPr lang="en-ID" dirty="0"/>
            <a:t> </a:t>
          </a:r>
          <a:r>
            <a:rPr lang="en-ID" dirty="0" err="1"/>
            <a:t>lanjut</a:t>
          </a:r>
          <a:r>
            <a:rPr lang="en-ID" dirty="0"/>
            <a:t>) </a:t>
          </a:r>
          <a:r>
            <a:rPr lang="en-US" dirty="0" err="1"/>
            <a:t>secara</a:t>
          </a:r>
          <a:r>
            <a:rPr lang="en-US" dirty="0"/>
            <a:t> KONSISTEN </a:t>
          </a:r>
          <a:r>
            <a:rPr lang="en-US" dirty="0" err="1"/>
            <a:t>dan</a:t>
          </a:r>
          <a:r>
            <a:rPr lang="en-US" dirty="0"/>
            <a:t> KONTINUE</a:t>
          </a:r>
        </a:p>
      </dgm:t>
    </dgm:pt>
    <dgm:pt modelId="{7550E6A0-62A6-4C51-9C7F-3CDD97032231}" type="parTrans" cxnId="{79F5315C-8004-4B8D-B46B-56A4E29B0572}">
      <dgm:prSet/>
      <dgm:spPr/>
      <dgm:t>
        <a:bodyPr/>
        <a:lstStyle/>
        <a:p>
          <a:endParaRPr lang="en-US"/>
        </a:p>
      </dgm:t>
    </dgm:pt>
    <dgm:pt modelId="{F6F90F16-7498-474C-A61D-26A268EB8FC9}" type="sibTrans" cxnId="{79F5315C-8004-4B8D-B46B-56A4E29B0572}">
      <dgm:prSet/>
      <dgm:spPr/>
      <dgm:t>
        <a:bodyPr/>
        <a:lstStyle/>
        <a:p>
          <a:endParaRPr lang="en-US"/>
        </a:p>
      </dgm:t>
    </dgm:pt>
    <dgm:pt modelId="{8D81C0AD-2C24-E04E-832A-1A3CFCF117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100 </a:t>
          </a:r>
          <a:r>
            <a:rPr lang="en-US" dirty="0" err="1"/>
            <a:t>persen</a:t>
          </a:r>
          <a:r>
            <a:rPr lang="en-US" dirty="0"/>
            <a:t> </a:t>
          </a:r>
          <a:r>
            <a:rPr lang="en-US" dirty="0" err="1"/>
            <a:t>fakultas</a:t>
          </a:r>
          <a:r>
            <a:rPr lang="en-US" dirty="0"/>
            <a:t> di UNISSULA </a:t>
          </a:r>
          <a:r>
            <a:rPr lang="en-US" dirty="0" err="1"/>
            <a:t>menjalankan</a:t>
          </a:r>
          <a:r>
            <a:rPr lang="en-US" dirty="0"/>
            <a:t> SPMI (Ada organ </a:t>
          </a:r>
          <a:r>
            <a:rPr lang="en-US" dirty="0" err="1"/>
            <a:t>pelaksana</a:t>
          </a:r>
          <a:r>
            <a:rPr lang="en-US" dirty="0"/>
            <a:t> SPMI, </a:t>
          </a:r>
          <a:r>
            <a:rPr lang="en-US" dirty="0" err="1"/>
            <a:t>Dokumen</a:t>
          </a:r>
          <a:r>
            <a:rPr lang="en-US" dirty="0"/>
            <a:t> </a:t>
          </a:r>
          <a:r>
            <a:rPr lang="en-US" dirty="0" err="1"/>
            <a:t>Mutu</a:t>
          </a:r>
          <a:r>
            <a:rPr lang="en-US" dirty="0"/>
            <a:t>, P</a:t>
          </a:r>
          <a:r>
            <a:rPr lang="en-ID" dirty="0" err="1"/>
            <a:t>elaksanaan</a:t>
          </a:r>
          <a:r>
            <a:rPr lang="en-ID" dirty="0"/>
            <a:t> </a:t>
          </a:r>
          <a:r>
            <a:rPr lang="en-ID" dirty="0" err="1"/>
            <a:t>evaluasi</a:t>
          </a:r>
          <a:r>
            <a:rPr lang="en-ID" dirty="0"/>
            <a:t> (audit </a:t>
          </a:r>
          <a:r>
            <a:rPr lang="en-ID" dirty="0" err="1"/>
            <a:t>mutu</a:t>
          </a:r>
          <a:r>
            <a:rPr lang="en-ID" dirty="0"/>
            <a:t>, survey </a:t>
          </a:r>
          <a:r>
            <a:rPr lang="en-ID" dirty="0" err="1"/>
            <a:t>kepuasan</a:t>
          </a:r>
          <a:r>
            <a:rPr lang="en-ID" dirty="0"/>
            <a:t>)</a:t>
          </a:r>
          <a:r>
            <a:rPr lang="en-US" dirty="0"/>
            <a:t>, dan </a:t>
          </a:r>
          <a:r>
            <a:rPr lang="en-US" dirty="0" err="1"/>
            <a:t>Upaya</a:t>
          </a:r>
          <a:r>
            <a:rPr lang="en-US" dirty="0"/>
            <a:t> </a:t>
          </a:r>
          <a:r>
            <a:rPr lang="en-US" dirty="0" err="1"/>
            <a:t>tindak</a:t>
          </a:r>
          <a:r>
            <a:rPr lang="en-US" dirty="0"/>
            <a:t> </a:t>
          </a:r>
          <a:r>
            <a:rPr lang="en-US" dirty="0" err="1"/>
            <a:t>lanjut</a:t>
          </a:r>
          <a:r>
            <a:rPr lang="en-US" dirty="0"/>
            <a:t>) </a:t>
          </a:r>
          <a:r>
            <a:rPr lang="en-US" dirty="0" err="1"/>
            <a:t>secara</a:t>
          </a:r>
          <a:r>
            <a:rPr lang="en-US" dirty="0"/>
            <a:t> KONSISTEN </a:t>
          </a:r>
          <a:r>
            <a:rPr lang="en-US" dirty="0" err="1"/>
            <a:t>dan</a:t>
          </a:r>
          <a:r>
            <a:rPr lang="en-US" dirty="0"/>
            <a:t> KONTINUE</a:t>
          </a:r>
        </a:p>
      </dgm:t>
    </dgm:pt>
    <dgm:pt modelId="{DC04C92C-9DE5-1949-9B9C-73151E88507A}" type="parTrans" cxnId="{FC252D49-6821-3647-AB43-09008F46DD2B}">
      <dgm:prSet/>
      <dgm:spPr/>
      <dgm:t>
        <a:bodyPr/>
        <a:lstStyle/>
        <a:p>
          <a:endParaRPr lang="en-US"/>
        </a:p>
      </dgm:t>
    </dgm:pt>
    <dgm:pt modelId="{02250784-D4A4-2F49-91FC-E24BDE0082C4}" type="sibTrans" cxnId="{FC252D49-6821-3647-AB43-09008F46DD2B}">
      <dgm:prSet/>
      <dgm:spPr/>
      <dgm:t>
        <a:bodyPr/>
        <a:lstStyle/>
        <a:p>
          <a:endParaRPr lang="en-US"/>
        </a:p>
      </dgm:t>
    </dgm:pt>
    <dgm:pt modelId="{3BC1F20A-C1CC-C947-A160-4487007820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100% Unit </a:t>
          </a:r>
          <a:r>
            <a:rPr lang="en-US" dirty="0" err="1"/>
            <a:t>kerja</a:t>
          </a:r>
          <a:r>
            <a:rPr lang="en-US" dirty="0"/>
            <a:t> </a:t>
          </a:r>
          <a:r>
            <a:rPr lang="en-US" dirty="0" err="1"/>
            <a:t>termasuk</a:t>
          </a:r>
          <a:r>
            <a:rPr lang="en-US" dirty="0"/>
            <a:t> </a:t>
          </a:r>
          <a:r>
            <a:rPr lang="en-US" dirty="0" err="1"/>
            <a:t>Fak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prodi</a:t>
          </a:r>
          <a:r>
            <a:rPr lang="en-US" dirty="0"/>
            <a:t> </a:t>
          </a:r>
          <a:r>
            <a:rPr lang="en-US" dirty="0" err="1"/>
            <a:t>memiliki</a:t>
          </a:r>
          <a:r>
            <a:rPr lang="en-US" dirty="0"/>
            <a:t> </a:t>
          </a:r>
          <a:r>
            <a:rPr lang="en-US" dirty="0" err="1"/>
            <a:t>instrumen</a:t>
          </a:r>
          <a:r>
            <a:rPr lang="en-US" dirty="0"/>
            <a:t> survey </a:t>
          </a:r>
          <a:r>
            <a:rPr lang="en-US" dirty="0" err="1"/>
            <a:t>sesuai</a:t>
          </a:r>
          <a:r>
            <a:rPr lang="en-US" dirty="0"/>
            <a:t> </a:t>
          </a:r>
          <a:r>
            <a:rPr lang="en-US" dirty="0" err="1"/>
            <a:t>bidang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kekhasan</a:t>
          </a:r>
          <a:r>
            <a:rPr lang="en-US" dirty="0"/>
            <a:t> </a:t>
          </a:r>
          <a:r>
            <a:rPr lang="en-US" dirty="0" err="1"/>
            <a:t>masing-masing</a:t>
          </a:r>
          <a:r>
            <a:rPr lang="en-US" dirty="0"/>
            <a:t> yang </a:t>
          </a:r>
          <a:r>
            <a:rPr lang="en-US" dirty="0" err="1"/>
            <a:t>diintegrasikan</a:t>
          </a:r>
          <a:r>
            <a:rPr lang="en-US" dirty="0"/>
            <a:t> </a:t>
          </a:r>
          <a:r>
            <a:rPr lang="en-US" dirty="0" err="1"/>
            <a:t>Instrumen</a:t>
          </a:r>
          <a:r>
            <a:rPr lang="en-US" dirty="0"/>
            <a:t> Survey UNISSULA </a:t>
          </a:r>
          <a:r>
            <a:rPr lang="en-US" dirty="0" err="1"/>
            <a:t>berbasis</a:t>
          </a:r>
          <a:r>
            <a:rPr lang="en-US" dirty="0"/>
            <a:t> Online</a:t>
          </a:r>
        </a:p>
      </dgm:t>
    </dgm:pt>
    <dgm:pt modelId="{CC476B84-AC33-EF40-9456-CD00E539629C}" type="parTrans" cxnId="{68028924-85F6-3041-AFAB-3BEBED614BAD}">
      <dgm:prSet/>
      <dgm:spPr/>
    </dgm:pt>
    <dgm:pt modelId="{F4347DE2-A968-704B-A7DB-BB0EC0E026BE}" type="sibTrans" cxnId="{68028924-85F6-3041-AFAB-3BEBED614BAD}">
      <dgm:prSet/>
      <dgm:spPr/>
    </dgm:pt>
    <dgm:pt modelId="{65A80471-5C60-4857-8AB0-97CB3D9906ED}" type="pres">
      <dgm:prSet presAssocID="{FFA940E2-9749-4A5D-90F6-F61505DDB6D5}" presName="root" presStyleCnt="0">
        <dgm:presLayoutVars>
          <dgm:dir/>
          <dgm:resizeHandles val="exact"/>
        </dgm:presLayoutVars>
      </dgm:prSet>
      <dgm:spPr/>
    </dgm:pt>
    <dgm:pt modelId="{17D85134-AC0D-4B7D-B903-B36B2AA85C57}" type="pres">
      <dgm:prSet presAssocID="{C9B36AF3-53A8-470E-ABF7-2878630349D8}" presName="compNode" presStyleCnt="0"/>
      <dgm:spPr/>
    </dgm:pt>
    <dgm:pt modelId="{A99FA7F9-7A1C-441A-A6AA-1075ADB4C3A2}" type="pres">
      <dgm:prSet presAssocID="{C9B36AF3-53A8-470E-ABF7-2878630349D8}" presName="bgRect" presStyleLbl="bgShp" presStyleIdx="0" presStyleCnt="4"/>
      <dgm:spPr/>
    </dgm:pt>
    <dgm:pt modelId="{E71179A8-8B0F-4D87-B10C-B70968A428C1}" type="pres">
      <dgm:prSet presAssocID="{C9B36AF3-53A8-470E-ABF7-2878630349D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F358F3B7-BE6F-450B-B110-D41739A6F721}" type="pres">
      <dgm:prSet presAssocID="{C9B36AF3-53A8-470E-ABF7-2878630349D8}" presName="spaceRect" presStyleCnt="0"/>
      <dgm:spPr/>
    </dgm:pt>
    <dgm:pt modelId="{34666589-BE43-495E-A41D-FD1E82C0D184}" type="pres">
      <dgm:prSet presAssocID="{C9B36AF3-53A8-470E-ABF7-2878630349D8}" presName="parTx" presStyleLbl="revTx" presStyleIdx="0" presStyleCnt="4">
        <dgm:presLayoutVars>
          <dgm:chMax val="0"/>
          <dgm:chPref val="0"/>
        </dgm:presLayoutVars>
      </dgm:prSet>
      <dgm:spPr/>
    </dgm:pt>
    <dgm:pt modelId="{21267C48-7B5C-4889-8949-5B735D6D0273}" type="pres">
      <dgm:prSet presAssocID="{69A68642-49DB-41DF-8686-853ECBDE1740}" presName="sibTrans" presStyleCnt="0"/>
      <dgm:spPr/>
    </dgm:pt>
    <dgm:pt modelId="{4F3F19E2-DCC0-A841-8FD7-8C007BE4C536}" type="pres">
      <dgm:prSet presAssocID="{8D81C0AD-2C24-E04E-832A-1A3CFCF1170F}" presName="compNode" presStyleCnt="0"/>
      <dgm:spPr/>
    </dgm:pt>
    <dgm:pt modelId="{3CA525F6-9191-0C47-83D6-00C94459DC31}" type="pres">
      <dgm:prSet presAssocID="{8D81C0AD-2C24-E04E-832A-1A3CFCF1170F}" presName="bgRect" presStyleLbl="bgShp" presStyleIdx="1" presStyleCnt="4"/>
      <dgm:spPr/>
    </dgm:pt>
    <dgm:pt modelId="{0E8D639D-8DC2-FF45-94BB-4CCAAE1794A3}" type="pres">
      <dgm:prSet presAssocID="{8D81C0AD-2C24-E04E-832A-1A3CFCF1170F}" presName="iconRect" presStyleLbl="node1" presStyleIdx="1" presStyleCnt="4"/>
      <dgm:spPr/>
    </dgm:pt>
    <dgm:pt modelId="{30C2FEF2-375A-EC4E-806C-8AA5D85E5340}" type="pres">
      <dgm:prSet presAssocID="{8D81C0AD-2C24-E04E-832A-1A3CFCF1170F}" presName="spaceRect" presStyleCnt="0"/>
      <dgm:spPr/>
    </dgm:pt>
    <dgm:pt modelId="{1C30485B-6167-A84D-BE0A-C928F487EE75}" type="pres">
      <dgm:prSet presAssocID="{8D81C0AD-2C24-E04E-832A-1A3CFCF1170F}" presName="parTx" presStyleLbl="revTx" presStyleIdx="1" presStyleCnt="4">
        <dgm:presLayoutVars>
          <dgm:chMax val="0"/>
          <dgm:chPref val="0"/>
        </dgm:presLayoutVars>
      </dgm:prSet>
      <dgm:spPr/>
    </dgm:pt>
    <dgm:pt modelId="{17718034-783C-F744-B895-E856C1043068}" type="pres">
      <dgm:prSet presAssocID="{02250784-D4A4-2F49-91FC-E24BDE0082C4}" presName="sibTrans" presStyleCnt="0"/>
      <dgm:spPr/>
    </dgm:pt>
    <dgm:pt modelId="{A6ABCD67-B156-4F57-9F0F-AD9E509076C2}" type="pres">
      <dgm:prSet presAssocID="{87BAF3DD-2EA7-4004-A8D3-0469FF18DB48}" presName="compNode" presStyleCnt="0"/>
      <dgm:spPr/>
    </dgm:pt>
    <dgm:pt modelId="{AA45F881-F670-48DA-BF1D-6D8DDE98754B}" type="pres">
      <dgm:prSet presAssocID="{87BAF3DD-2EA7-4004-A8D3-0469FF18DB48}" presName="bgRect" presStyleLbl="bgShp" presStyleIdx="2" presStyleCnt="4"/>
      <dgm:spPr/>
    </dgm:pt>
    <dgm:pt modelId="{1C3468EC-345E-4236-9C0A-78371C12DDAD}" type="pres">
      <dgm:prSet presAssocID="{87BAF3DD-2EA7-4004-A8D3-0469FF18DB48}" presName="icon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F8466D57-F611-414B-A065-209A56281701}" type="pres">
      <dgm:prSet presAssocID="{87BAF3DD-2EA7-4004-A8D3-0469FF18DB48}" presName="spaceRect" presStyleCnt="0"/>
      <dgm:spPr/>
    </dgm:pt>
    <dgm:pt modelId="{1A8365B7-7051-4ABC-B1C5-50C6A3660A9E}" type="pres">
      <dgm:prSet presAssocID="{87BAF3DD-2EA7-4004-A8D3-0469FF18DB48}" presName="parTx" presStyleLbl="revTx" presStyleIdx="2" presStyleCnt="4">
        <dgm:presLayoutVars>
          <dgm:chMax val="0"/>
          <dgm:chPref val="0"/>
        </dgm:presLayoutVars>
      </dgm:prSet>
      <dgm:spPr/>
    </dgm:pt>
    <dgm:pt modelId="{4FBACECC-C052-3A45-8CFB-B10D351C77B2}" type="pres">
      <dgm:prSet presAssocID="{F6F90F16-7498-474C-A61D-26A268EB8FC9}" presName="sibTrans" presStyleCnt="0"/>
      <dgm:spPr/>
    </dgm:pt>
    <dgm:pt modelId="{1019D212-2331-564C-BD9A-1F413553F044}" type="pres">
      <dgm:prSet presAssocID="{3BC1F20A-C1CC-C947-A160-448700782004}" presName="compNode" presStyleCnt="0"/>
      <dgm:spPr/>
    </dgm:pt>
    <dgm:pt modelId="{9739B14D-3114-274B-86C0-8E73C18BAFA4}" type="pres">
      <dgm:prSet presAssocID="{3BC1F20A-C1CC-C947-A160-448700782004}" presName="bgRect" presStyleLbl="bgShp" presStyleIdx="3" presStyleCnt="4"/>
      <dgm:spPr/>
    </dgm:pt>
    <dgm:pt modelId="{DD673AF8-F9E1-B445-AB3C-D6F20A813C07}" type="pres">
      <dgm:prSet presAssocID="{3BC1F20A-C1CC-C947-A160-448700782004}" presName="iconRect" presStyleLbl="node1" presStyleIdx="3" presStyleCnt="4"/>
      <dgm:spPr/>
    </dgm:pt>
    <dgm:pt modelId="{EC30525D-B0A0-9745-B3D9-65603050AA16}" type="pres">
      <dgm:prSet presAssocID="{3BC1F20A-C1CC-C947-A160-448700782004}" presName="spaceRect" presStyleCnt="0"/>
      <dgm:spPr/>
    </dgm:pt>
    <dgm:pt modelId="{9AC6FC32-96A7-E54F-A9BC-243470F18435}" type="pres">
      <dgm:prSet presAssocID="{3BC1F20A-C1CC-C947-A160-44870078200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52A5A24-7C06-4E40-BAF3-A6D2CFAD0E28}" srcId="{FFA940E2-9749-4A5D-90F6-F61505DDB6D5}" destId="{C9B36AF3-53A8-470E-ABF7-2878630349D8}" srcOrd="0" destOrd="0" parTransId="{A5A2C2DE-511C-44ED-BDE9-4D7EDF5CF9B9}" sibTransId="{69A68642-49DB-41DF-8686-853ECBDE1740}"/>
    <dgm:cxn modelId="{68028924-85F6-3041-AFAB-3BEBED614BAD}" srcId="{FFA940E2-9749-4A5D-90F6-F61505DDB6D5}" destId="{3BC1F20A-C1CC-C947-A160-448700782004}" srcOrd="3" destOrd="0" parTransId="{CC476B84-AC33-EF40-9456-CD00E539629C}" sibTransId="{F4347DE2-A968-704B-A7DB-BB0EC0E026BE}"/>
    <dgm:cxn modelId="{0063C146-E24D-2B45-AA92-3A47622927A8}" type="presOf" srcId="{8D81C0AD-2C24-E04E-832A-1A3CFCF1170F}" destId="{1C30485B-6167-A84D-BE0A-C928F487EE75}" srcOrd="0" destOrd="0" presId="urn:microsoft.com/office/officeart/2018/2/layout/IconVerticalSolidList"/>
    <dgm:cxn modelId="{FC252D49-6821-3647-AB43-09008F46DD2B}" srcId="{FFA940E2-9749-4A5D-90F6-F61505DDB6D5}" destId="{8D81C0AD-2C24-E04E-832A-1A3CFCF1170F}" srcOrd="1" destOrd="0" parTransId="{DC04C92C-9DE5-1949-9B9C-73151E88507A}" sibTransId="{02250784-D4A4-2F49-91FC-E24BDE0082C4}"/>
    <dgm:cxn modelId="{6E037758-A443-40EF-9E5A-1C81F1F7098E}" type="presOf" srcId="{87BAF3DD-2EA7-4004-A8D3-0469FF18DB48}" destId="{1A8365B7-7051-4ABC-B1C5-50C6A3660A9E}" srcOrd="0" destOrd="0" presId="urn:microsoft.com/office/officeart/2018/2/layout/IconVerticalSolidList"/>
    <dgm:cxn modelId="{79F5315C-8004-4B8D-B46B-56A4E29B0572}" srcId="{FFA940E2-9749-4A5D-90F6-F61505DDB6D5}" destId="{87BAF3DD-2EA7-4004-A8D3-0469FF18DB48}" srcOrd="2" destOrd="0" parTransId="{7550E6A0-62A6-4C51-9C7F-3CDD97032231}" sibTransId="{F6F90F16-7498-474C-A61D-26A268EB8FC9}"/>
    <dgm:cxn modelId="{CBE8C06D-D8AB-4878-A37F-9544B75D0EB7}" type="presOf" srcId="{C9B36AF3-53A8-470E-ABF7-2878630349D8}" destId="{34666589-BE43-495E-A41D-FD1E82C0D184}" srcOrd="0" destOrd="0" presId="urn:microsoft.com/office/officeart/2018/2/layout/IconVerticalSolidList"/>
    <dgm:cxn modelId="{DB41D1BA-022F-4AB0-8860-1F1973BF6C6E}" type="presOf" srcId="{FFA940E2-9749-4A5D-90F6-F61505DDB6D5}" destId="{65A80471-5C60-4857-8AB0-97CB3D9906ED}" srcOrd="0" destOrd="0" presId="urn:microsoft.com/office/officeart/2018/2/layout/IconVerticalSolidList"/>
    <dgm:cxn modelId="{D069DACC-2849-624C-9E35-713A26B98E3B}" type="presOf" srcId="{3BC1F20A-C1CC-C947-A160-448700782004}" destId="{9AC6FC32-96A7-E54F-A9BC-243470F18435}" srcOrd="0" destOrd="0" presId="urn:microsoft.com/office/officeart/2018/2/layout/IconVerticalSolidList"/>
    <dgm:cxn modelId="{80CC26E1-8349-46FC-A782-4D555770E0A3}" type="presParOf" srcId="{65A80471-5C60-4857-8AB0-97CB3D9906ED}" destId="{17D85134-AC0D-4B7D-B903-B36B2AA85C57}" srcOrd="0" destOrd="0" presId="urn:microsoft.com/office/officeart/2018/2/layout/IconVerticalSolidList"/>
    <dgm:cxn modelId="{D885DCC9-2DA8-4503-BE02-C742FBE9638C}" type="presParOf" srcId="{17D85134-AC0D-4B7D-B903-B36B2AA85C57}" destId="{A99FA7F9-7A1C-441A-A6AA-1075ADB4C3A2}" srcOrd="0" destOrd="0" presId="urn:microsoft.com/office/officeart/2018/2/layout/IconVerticalSolidList"/>
    <dgm:cxn modelId="{070F252E-8AA7-4CA1-A350-20A23294F770}" type="presParOf" srcId="{17D85134-AC0D-4B7D-B903-B36B2AA85C57}" destId="{E71179A8-8B0F-4D87-B10C-B70968A428C1}" srcOrd="1" destOrd="0" presId="urn:microsoft.com/office/officeart/2018/2/layout/IconVerticalSolidList"/>
    <dgm:cxn modelId="{BC0A7C65-5926-41E3-AD3C-DE5C7229BE4D}" type="presParOf" srcId="{17D85134-AC0D-4B7D-B903-B36B2AA85C57}" destId="{F358F3B7-BE6F-450B-B110-D41739A6F721}" srcOrd="2" destOrd="0" presId="urn:microsoft.com/office/officeart/2018/2/layout/IconVerticalSolidList"/>
    <dgm:cxn modelId="{4FCB2D27-97F8-4852-8639-F614DCDAADC5}" type="presParOf" srcId="{17D85134-AC0D-4B7D-B903-B36B2AA85C57}" destId="{34666589-BE43-495E-A41D-FD1E82C0D184}" srcOrd="3" destOrd="0" presId="urn:microsoft.com/office/officeart/2018/2/layout/IconVerticalSolidList"/>
    <dgm:cxn modelId="{4A7C4D50-1D7E-445B-B279-8BA8A0DE9B98}" type="presParOf" srcId="{65A80471-5C60-4857-8AB0-97CB3D9906ED}" destId="{21267C48-7B5C-4889-8949-5B735D6D0273}" srcOrd="1" destOrd="0" presId="urn:microsoft.com/office/officeart/2018/2/layout/IconVerticalSolidList"/>
    <dgm:cxn modelId="{16DF25BF-38E2-8041-8950-38FF13A0E6BF}" type="presParOf" srcId="{65A80471-5C60-4857-8AB0-97CB3D9906ED}" destId="{4F3F19E2-DCC0-A841-8FD7-8C007BE4C536}" srcOrd="2" destOrd="0" presId="urn:microsoft.com/office/officeart/2018/2/layout/IconVerticalSolidList"/>
    <dgm:cxn modelId="{1FC0593D-BB40-3C49-81C0-D8447F368C12}" type="presParOf" srcId="{4F3F19E2-DCC0-A841-8FD7-8C007BE4C536}" destId="{3CA525F6-9191-0C47-83D6-00C94459DC31}" srcOrd="0" destOrd="0" presId="urn:microsoft.com/office/officeart/2018/2/layout/IconVerticalSolidList"/>
    <dgm:cxn modelId="{040ABAB4-5B45-B74F-8B14-AAD3874E1655}" type="presParOf" srcId="{4F3F19E2-DCC0-A841-8FD7-8C007BE4C536}" destId="{0E8D639D-8DC2-FF45-94BB-4CCAAE1794A3}" srcOrd="1" destOrd="0" presId="urn:microsoft.com/office/officeart/2018/2/layout/IconVerticalSolidList"/>
    <dgm:cxn modelId="{9DEB69DC-8A38-7349-B3B4-4994D9814BE3}" type="presParOf" srcId="{4F3F19E2-DCC0-A841-8FD7-8C007BE4C536}" destId="{30C2FEF2-375A-EC4E-806C-8AA5D85E5340}" srcOrd="2" destOrd="0" presId="urn:microsoft.com/office/officeart/2018/2/layout/IconVerticalSolidList"/>
    <dgm:cxn modelId="{D2A8A46C-CAD5-9F4C-A334-088B8E7AB1B3}" type="presParOf" srcId="{4F3F19E2-DCC0-A841-8FD7-8C007BE4C536}" destId="{1C30485B-6167-A84D-BE0A-C928F487EE75}" srcOrd="3" destOrd="0" presId="urn:microsoft.com/office/officeart/2018/2/layout/IconVerticalSolidList"/>
    <dgm:cxn modelId="{157DD882-226F-AC4F-B487-B43DA0B30007}" type="presParOf" srcId="{65A80471-5C60-4857-8AB0-97CB3D9906ED}" destId="{17718034-783C-F744-B895-E856C1043068}" srcOrd="3" destOrd="0" presId="urn:microsoft.com/office/officeart/2018/2/layout/IconVerticalSolidList"/>
    <dgm:cxn modelId="{65746CFD-0250-46C2-85B4-A5B5FECCBF91}" type="presParOf" srcId="{65A80471-5C60-4857-8AB0-97CB3D9906ED}" destId="{A6ABCD67-B156-4F57-9F0F-AD9E509076C2}" srcOrd="4" destOrd="0" presId="urn:microsoft.com/office/officeart/2018/2/layout/IconVerticalSolidList"/>
    <dgm:cxn modelId="{6BF47B0D-EAF1-4151-82B9-798A25CE5FAE}" type="presParOf" srcId="{A6ABCD67-B156-4F57-9F0F-AD9E509076C2}" destId="{AA45F881-F670-48DA-BF1D-6D8DDE98754B}" srcOrd="0" destOrd="0" presId="urn:microsoft.com/office/officeart/2018/2/layout/IconVerticalSolidList"/>
    <dgm:cxn modelId="{8C4D9306-E32B-48C6-83BA-45C6CDAA8B7B}" type="presParOf" srcId="{A6ABCD67-B156-4F57-9F0F-AD9E509076C2}" destId="{1C3468EC-345E-4236-9C0A-78371C12DDAD}" srcOrd="1" destOrd="0" presId="urn:microsoft.com/office/officeart/2018/2/layout/IconVerticalSolidList"/>
    <dgm:cxn modelId="{941EC2FD-364E-43F6-B45C-228ECAFB6C94}" type="presParOf" srcId="{A6ABCD67-B156-4F57-9F0F-AD9E509076C2}" destId="{F8466D57-F611-414B-A065-209A56281701}" srcOrd="2" destOrd="0" presId="urn:microsoft.com/office/officeart/2018/2/layout/IconVerticalSolidList"/>
    <dgm:cxn modelId="{0B953EE8-9BA0-41D3-BA4C-6F56DD3513C4}" type="presParOf" srcId="{A6ABCD67-B156-4F57-9F0F-AD9E509076C2}" destId="{1A8365B7-7051-4ABC-B1C5-50C6A3660A9E}" srcOrd="3" destOrd="0" presId="urn:microsoft.com/office/officeart/2018/2/layout/IconVerticalSolidList"/>
    <dgm:cxn modelId="{3E297FB9-BD50-F647-A2A9-28408B368BC3}" type="presParOf" srcId="{65A80471-5C60-4857-8AB0-97CB3D9906ED}" destId="{4FBACECC-C052-3A45-8CFB-B10D351C77B2}" srcOrd="5" destOrd="0" presId="urn:microsoft.com/office/officeart/2018/2/layout/IconVerticalSolidList"/>
    <dgm:cxn modelId="{F884E2FF-64FC-3549-982E-D9B1E81B70A8}" type="presParOf" srcId="{65A80471-5C60-4857-8AB0-97CB3D9906ED}" destId="{1019D212-2331-564C-BD9A-1F413553F044}" srcOrd="6" destOrd="0" presId="urn:microsoft.com/office/officeart/2018/2/layout/IconVerticalSolidList"/>
    <dgm:cxn modelId="{BC1F9D81-9B56-464E-8092-A58FDFFB8D1E}" type="presParOf" srcId="{1019D212-2331-564C-BD9A-1F413553F044}" destId="{9739B14D-3114-274B-86C0-8E73C18BAFA4}" srcOrd="0" destOrd="0" presId="urn:microsoft.com/office/officeart/2018/2/layout/IconVerticalSolidList"/>
    <dgm:cxn modelId="{86CC2366-2E8F-3841-8A2D-CCA63080C051}" type="presParOf" srcId="{1019D212-2331-564C-BD9A-1F413553F044}" destId="{DD673AF8-F9E1-B445-AB3C-D6F20A813C07}" srcOrd="1" destOrd="0" presId="urn:microsoft.com/office/officeart/2018/2/layout/IconVerticalSolidList"/>
    <dgm:cxn modelId="{4F342CC2-E0E3-B74F-9E1F-BDFD04F6D366}" type="presParOf" srcId="{1019D212-2331-564C-BD9A-1F413553F044}" destId="{EC30525D-B0A0-9745-B3D9-65603050AA16}" srcOrd="2" destOrd="0" presId="urn:microsoft.com/office/officeart/2018/2/layout/IconVerticalSolidList"/>
    <dgm:cxn modelId="{FFD5801F-3E38-7444-9756-0E8D2744A17F}" type="presParOf" srcId="{1019D212-2331-564C-BD9A-1F413553F044}" destId="{9AC6FC32-96A7-E54F-A9BC-243470F1843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1007D0-5B56-B346-A501-E0F7ABE5C11B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AF0B702C-B3BA-6848-9B0A-54CEBA76A670}">
          <dgm:prSet phldrT="[Text]"/>
          <dgm:spPr/>
          <dgm:t>
            <a:bodyPr/>
            <a:lstStyle/>
            <a:p>
              <a:r>
                <a:rPr lang="en-ID" dirty="0" err="1"/>
                <a:t>Skor</a:t>
              </a:r>
              <a:r>
                <a:rPr lang="en-ID" dirty="0"/>
                <a:t> </a:t>
              </a:r>
              <a:r>
                <a:rPr lang="en-ID" dirty="0" err="1"/>
                <a:t>butir</a:t>
              </a:r>
              <a:r>
                <a:rPr lang="en-ID" dirty="0"/>
                <a:t> </a:t>
              </a:r>
              <a:r>
                <a:rPr lang="en-ID" dirty="0" err="1"/>
                <a:t>penilaian</a:t>
              </a:r>
              <a:r>
                <a:rPr lang="en-ID" dirty="0"/>
                <a:t> </a:t>
              </a:r>
              <a:r>
                <a:rPr lang="en-ID" dirty="0" err="1"/>
                <a:t>Penjaminan</a:t>
              </a:r>
              <a:r>
                <a:rPr lang="en-ID" dirty="0"/>
                <a:t> </a:t>
              </a:r>
              <a:r>
                <a:rPr lang="en-ID" dirty="0" err="1"/>
                <a:t>Mutu</a:t>
              </a:r>
              <a:r>
                <a:rPr lang="en-ID" dirty="0"/>
                <a:t> </a:t>
              </a:r>
              <a14:m>
                <m:oMath xmlns:m="http://schemas.openxmlformats.org/officeDocument/2006/math">
                  <m:r>
                    <a:rPr lang="en-ID" i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≥</m:t>
                  </m:r>
                </m:oMath>
              </a14:m>
              <a:r>
                <a:rPr lang="en-ID" dirty="0"/>
                <a:t> 2,0.  </a:t>
              </a:r>
              <a:endParaRPr lang="en-US" dirty="0"/>
            </a:p>
          </dgm:t>
        </dgm:pt>
      </mc:Choice>
      <mc:Fallback xmlns="">
        <dgm:pt modelId="{AF0B702C-B3BA-6848-9B0A-54CEBA76A670}">
          <dgm:prSet phldrT="[Text]"/>
          <dgm:spPr/>
          <dgm:t>
            <a:bodyPr/>
            <a:lstStyle/>
            <a:p>
              <a:r>
                <a:rPr lang="en-ID" dirty="0" err="1"/>
                <a:t>Skor</a:t>
              </a:r>
              <a:r>
                <a:rPr lang="en-ID" dirty="0"/>
                <a:t> </a:t>
              </a:r>
              <a:r>
                <a:rPr lang="en-ID" dirty="0" err="1"/>
                <a:t>butir</a:t>
              </a:r>
              <a:r>
                <a:rPr lang="en-ID" dirty="0"/>
                <a:t> </a:t>
              </a:r>
              <a:r>
                <a:rPr lang="en-ID" dirty="0" err="1"/>
                <a:t>penilaian</a:t>
              </a:r>
              <a:r>
                <a:rPr lang="en-ID" dirty="0"/>
                <a:t> </a:t>
              </a:r>
              <a:r>
                <a:rPr lang="en-ID" dirty="0" err="1"/>
                <a:t>Penjaminan</a:t>
              </a:r>
              <a:r>
                <a:rPr lang="en-ID" dirty="0"/>
                <a:t> </a:t>
              </a:r>
              <a:r>
                <a:rPr lang="en-ID" dirty="0" err="1"/>
                <a:t>Mutu</a:t>
              </a:r>
              <a:r>
                <a:rPr lang="en-ID" dirty="0"/>
                <a:t> </a:t>
              </a:r>
              <a:r>
                <a:rPr lang="en-ID" i="0">
                  <a:latin typeface="Cambria Math" panose="02040503050406030204" pitchFamily="18" charset="0"/>
                  <a:ea typeface="Cambria Math" panose="02040503050406030204" pitchFamily="18" charset="0"/>
                </a:rPr>
                <a:t>≥</a:t>
              </a:r>
              <a:r>
                <a:rPr lang="en-ID" dirty="0"/>
                <a:t> 2,0.  </a:t>
              </a:r>
              <a:endParaRPr lang="en-US" dirty="0"/>
            </a:p>
          </dgm:t>
        </dgm:pt>
      </mc:Fallback>
    </mc:AlternateContent>
    <dgm:pt modelId="{0B055761-8F77-EB48-9A6D-7684D3C5CED5}" type="parTrans" cxnId="{A8CC9ACB-D6C5-5B4A-A8D3-1586CD52B048}">
      <dgm:prSet/>
      <dgm:spPr/>
      <dgm:t>
        <a:bodyPr/>
        <a:lstStyle/>
        <a:p>
          <a:endParaRPr lang="en-US"/>
        </a:p>
      </dgm:t>
    </dgm:pt>
    <dgm:pt modelId="{800E186C-6559-AA4E-A906-4C0AC7FADE7B}" type="sibTrans" cxnId="{A8CC9ACB-D6C5-5B4A-A8D3-1586CD52B048}">
      <dgm:prSet/>
      <dgm:spPr/>
      <dgm:t>
        <a:bodyPr/>
        <a:lstStyle/>
        <a:p>
          <a:endParaRPr lang="en-US"/>
        </a:p>
      </dgm:t>
    </dgm:pt>
    <dgm:pt modelId="{4D13AF31-83E8-D74A-87E3-9692E0ED4F7D}">
      <dgm:prSet phldrT="[Text]"/>
      <dgm:spPr/>
      <dgm:t>
        <a:bodyPr/>
        <a:lstStyle/>
        <a:p>
          <a:r>
            <a:rPr lang="en-US" dirty="0"/>
            <a:t>MINIMAL :</a:t>
          </a:r>
        </a:p>
      </dgm:t>
    </dgm:pt>
    <dgm:pt modelId="{15B02689-1C89-0949-9A30-E73D75761056}" type="parTrans" cxnId="{F7FE5183-161A-2B4F-86BC-94956D2FF3D9}">
      <dgm:prSet/>
      <dgm:spPr/>
      <dgm:t>
        <a:bodyPr/>
        <a:lstStyle/>
        <a:p>
          <a:endParaRPr lang="en-US"/>
        </a:p>
      </dgm:t>
    </dgm:pt>
    <dgm:pt modelId="{235D0329-71DF-F747-9DEE-BFB5B4028DC0}" type="sibTrans" cxnId="{F7FE5183-161A-2B4F-86BC-94956D2FF3D9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258E5FBF-F91B-DE4E-8DD6-C5A15E104077}">
          <dgm:prSet phldrT="[Text]"/>
          <dgm:spPr/>
          <dgm:t>
            <a:bodyPr/>
            <a:lstStyle/>
            <a:p>
              <a:r>
                <a:rPr lang="en-ID" dirty="0"/>
                <a:t>Skor </a:t>
              </a:r>
              <a:r>
                <a:rPr lang="en-ID" dirty="0" err="1"/>
                <a:t>butir</a:t>
              </a:r>
              <a:r>
                <a:rPr lang="en-ID" dirty="0"/>
                <a:t> </a:t>
              </a:r>
              <a:r>
                <a:rPr lang="en-ID" dirty="0" err="1"/>
                <a:t>penilaian</a:t>
              </a:r>
              <a:r>
                <a:rPr lang="en-ID" dirty="0"/>
                <a:t> </a:t>
              </a:r>
              <a:r>
                <a:rPr lang="en-ID" dirty="0" err="1"/>
                <a:t>Kecukupan</a:t>
              </a:r>
              <a:r>
                <a:rPr lang="en-ID" dirty="0"/>
                <a:t> </a:t>
              </a:r>
              <a:r>
                <a:rPr lang="en-ID" dirty="0" err="1"/>
                <a:t>Jumlah</a:t>
              </a:r>
              <a:r>
                <a:rPr lang="en-ID" dirty="0"/>
                <a:t> DTPS </a:t>
              </a:r>
              <a14:m>
                <m:oMath xmlns:m="http://schemas.openxmlformats.org/officeDocument/2006/math">
                  <m:r>
                    <a:rPr lang="en-ID" i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≥</m:t>
                  </m:r>
                </m:oMath>
              </a14:m>
              <a:r>
                <a:rPr lang="en-ID" dirty="0"/>
                <a:t> 2,0</a:t>
              </a:r>
              <a:endParaRPr lang="en-US" dirty="0"/>
            </a:p>
          </dgm:t>
        </dgm:pt>
      </mc:Choice>
      <mc:Fallback xmlns="">
        <dgm:pt modelId="{258E5FBF-F91B-DE4E-8DD6-C5A15E104077}">
          <dgm:prSet phldrT="[Text]"/>
          <dgm:spPr/>
          <dgm:t>
            <a:bodyPr/>
            <a:lstStyle/>
            <a:p>
              <a:r>
                <a:rPr lang="en-ID" dirty="0"/>
                <a:t>Skor </a:t>
              </a:r>
              <a:r>
                <a:rPr lang="en-ID" dirty="0" err="1"/>
                <a:t>butir</a:t>
              </a:r>
              <a:r>
                <a:rPr lang="en-ID" dirty="0"/>
                <a:t> </a:t>
              </a:r>
              <a:r>
                <a:rPr lang="en-ID" dirty="0" err="1"/>
                <a:t>penilaian</a:t>
              </a:r>
              <a:r>
                <a:rPr lang="en-ID" dirty="0"/>
                <a:t> </a:t>
              </a:r>
              <a:r>
                <a:rPr lang="en-ID" dirty="0" err="1"/>
                <a:t>Kecukupan</a:t>
              </a:r>
              <a:r>
                <a:rPr lang="en-ID" dirty="0"/>
                <a:t> </a:t>
              </a:r>
              <a:r>
                <a:rPr lang="en-ID" dirty="0" err="1"/>
                <a:t>Jumlah</a:t>
              </a:r>
              <a:r>
                <a:rPr lang="en-ID" dirty="0"/>
                <a:t> DTPS </a:t>
              </a:r>
              <a:r>
                <a:rPr lang="en-ID" i="0">
                  <a:latin typeface="Cambria Math" panose="02040503050406030204" pitchFamily="18" charset="0"/>
                  <a:ea typeface="Cambria Math" panose="02040503050406030204" pitchFamily="18" charset="0"/>
                </a:rPr>
                <a:t>≥</a:t>
              </a:r>
              <a:r>
                <a:rPr lang="en-ID" dirty="0"/>
                <a:t> 2,0</a:t>
              </a:r>
              <a:endParaRPr lang="en-US" dirty="0"/>
            </a:p>
          </dgm:t>
        </dgm:pt>
      </mc:Fallback>
    </mc:AlternateContent>
    <dgm:pt modelId="{001B7A01-6286-1846-A44B-434BFB82111E}" type="parTrans" cxnId="{4544E627-1A20-B243-86CE-ACDF5CB9E9A9}">
      <dgm:prSet/>
      <dgm:spPr/>
      <dgm:t>
        <a:bodyPr/>
        <a:lstStyle/>
        <a:p>
          <a:endParaRPr lang="en-US"/>
        </a:p>
      </dgm:t>
    </dgm:pt>
    <dgm:pt modelId="{B33D1297-4B97-8B49-91A3-2ABCD453FDC8}" type="sibTrans" cxnId="{4544E627-1A20-B243-86CE-ACDF5CB9E9A9}">
      <dgm:prSet/>
      <dgm:spPr/>
      <dgm:t>
        <a:bodyPr/>
        <a:lstStyle/>
        <a:p>
          <a:endParaRPr lang="en-US"/>
        </a:p>
      </dgm:t>
    </dgm:pt>
    <dgm:pt modelId="{3F03D2BA-6811-8243-B0E7-5C06B40FE7E1}">
      <dgm:prSet phldrT="[Text]"/>
      <dgm:spPr/>
      <dgm:t>
        <a:bodyPr/>
        <a:lstStyle/>
        <a:p>
          <a:r>
            <a:rPr lang="en-US" dirty="0" err="1"/>
            <a:t>Jumlah</a:t>
          </a:r>
          <a:r>
            <a:rPr lang="en-US" dirty="0"/>
            <a:t> DTPS per Prodi </a:t>
          </a:r>
          <a:r>
            <a:rPr lang="en-US" b="1" dirty="0"/>
            <a:t>Minimal 5</a:t>
          </a:r>
          <a:r>
            <a:rPr lang="en-US" dirty="0"/>
            <a:t> agar </a:t>
          </a:r>
          <a:r>
            <a:rPr lang="en-US" dirty="0" err="1"/>
            <a:t>skor</a:t>
          </a:r>
          <a:r>
            <a:rPr lang="en-US" dirty="0"/>
            <a:t> </a:t>
          </a:r>
          <a:r>
            <a:rPr lang="en-US" dirty="0" err="1"/>
            <a:t>memenuhi</a:t>
          </a:r>
          <a:r>
            <a:rPr lang="en-US" dirty="0"/>
            <a:t> </a:t>
          </a:r>
          <a:r>
            <a:rPr lang="en-US" dirty="0" err="1"/>
            <a:t>kategori</a:t>
          </a:r>
          <a:r>
            <a:rPr lang="en-US" dirty="0"/>
            <a:t> </a:t>
          </a:r>
          <a:r>
            <a:rPr lang="en-US" b="1" dirty="0" err="1"/>
            <a:t>Baik</a:t>
          </a:r>
          <a:r>
            <a:rPr lang="en-US" b="1" dirty="0"/>
            <a:t>, </a:t>
          </a:r>
          <a:r>
            <a:rPr lang="en-US" b="1" dirty="0" err="1"/>
            <a:t>walaupun</a:t>
          </a:r>
          <a:r>
            <a:rPr lang="en-US" b="1" dirty="0"/>
            <a:t> </a:t>
          </a:r>
          <a:r>
            <a:rPr lang="en-US" b="1" dirty="0" err="1"/>
            <a:t>dalam</a:t>
          </a:r>
          <a:r>
            <a:rPr lang="en-US" b="1" dirty="0"/>
            <a:t> </a:t>
          </a:r>
          <a:r>
            <a:rPr lang="en-US" b="1" dirty="0" err="1"/>
            <a:t>matrik</a:t>
          </a:r>
          <a:r>
            <a:rPr lang="en-US" b="1" dirty="0"/>
            <a:t> </a:t>
          </a:r>
          <a:r>
            <a:rPr lang="en-US" b="1" dirty="0" err="1"/>
            <a:t>jumlah</a:t>
          </a:r>
          <a:r>
            <a:rPr lang="en-US" b="1" dirty="0"/>
            <a:t> DTPS 5 </a:t>
          </a:r>
          <a:r>
            <a:rPr lang="en-US" b="1" dirty="0" err="1"/>
            <a:t>ini</a:t>
          </a:r>
          <a:r>
            <a:rPr lang="en-US" b="1" dirty="0"/>
            <a:t> </a:t>
          </a:r>
          <a:r>
            <a:rPr lang="en-US" b="1" dirty="0" err="1"/>
            <a:t>memiliki</a:t>
          </a:r>
          <a:r>
            <a:rPr lang="en-US" b="1" dirty="0"/>
            <a:t> </a:t>
          </a:r>
          <a:r>
            <a:rPr lang="en-US" b="1" dirty="0" err="1"/>
            <a:t>skor</a:t>
          </a:r>
          <a:r>
            <a:rPr lang="en-US" b="1" dirty="0"/>
            <a:t> 2,44 </a:t>
          </a:r>
        </a:p>
      </dgm:t>
    </dgm:pt>
    <dgm:pt modelId="{346E18F7-E39F-F043-9FF6-DC5EAE0CB414}" type="parTrans" cxnId="{CF4588CE-E87A-A347-8B85-3BD8F9CA0B04}">
      <dgm:prSet/>
      <dgm:spPr/>
      <dgm:t>
        <a:bodyPr/>
        <a:lstStyle/>
        <a:p>
          <a:endParaRPr lang="en-US"/>
        </a:p>
      </dgm:t>
    </dgm:pt>
    <dgm:pt modelId="{8D8E8B65-1D71-EC49-BB0F-20744A2DD34B}" type="sibTrans" cxnId="{CF4588CE-E87A-A347-8B85-3BD8F9CA0B04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08E76B94-1FFB-4F4F-BCAB-0C61BDB3737B}">
          <dgm:prSet phldrT="[Text]"/>
          <dgm:spPr/>
          <dgm:t>
            <a:bodyPr/>
            <a:lstStyle/>
            <a:p>
              <a:r>
                <a:rPr lang="en-ID" dirty="0" err="1"/>
                <a:t>Skor</a:t>
              </a:r>
              <a:r>
                <a:rPr lang="en-ID" dirty="0"/>
                <a:t> </a:t>
              </a:r>
              <a:r>
                <a:rPr lang="en-ID" dirty="0" err="1"/>
                <a:t>butir</a:t>
              </a:r>
              <a:r>
                <a:rPr lang="en-ID" dirty="0"/>
                <a:t> </a:t>
              </a:r>
              <a:r>
                <a:rPr lang="en-ID" dirty="0" err="1"/>
                <a:t>penilaian</a:t>
              </a:r>
              <a:r>
                <a:rPr lang="en-ID" dirty="0"/>
                <a:t> </a:t>
              </a:r>
              <a:r>
                <a:rPr lang="en-ID" dirty="0" err="1"/>
                <a:t>Kurikulum</a:t>
              </a:r>
              <a:r>
                <a:rPr lang="en-ID" dirty="0"/>
                <a:t> </a:t>
              </a:r>
              <a14:m>
                <m:oMath xmlns:m="http://schemas.openxmlformats.org/officeDocument/2006/math">
                  <m:r>
                    <a:rPr lang="en-ID" i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≥</m:t>
                  </m:r>
                </m:oMath>
              </a14:m>
              <a:r>
                <a:rPr lang="en-ID" dirty="0"/>
                <a:t> 2,0</a:t>
              </a:r>
              <a:endParaRPr lang="en-US" dirty="0"/>
            </a:p>
          </dgm:t>
        </dgm:pt>
      </mc:Choice>
      <mc:Fallback xmlns="">
        <dgm:pt modelId="{08E76B94-1FFB-4F4F-BCAB-0C61BDB3737B}">
          <dgm:prSet phldrT="[Text]"/>
          <dgm:spPr/>
          <dgm:t>
            <a:bodyPr/>
            <a:lstStyle/>
            <a:p>
              <a:r>
                <a:rPr lang="en-ID" dirty="0" err="1"/>
                <a:t>Skor</a:t>
              </a:r>
              <a:r>
                <a:rPr lang="en-ID" dirty="0"/>
                <a:t> </a:t>
              </a:r>
              <a:r>
                <a:rPr lang="en-ID" dirty="0" err="1"/>
                <a:t>butir</a:t>
              </a:r>
              <a:r>
                <a:rPr lang="en-ID" dirty="0"/>
                <a:t> </a:t>
              </a:r>
              <a:r>
                <a:rPr lang="en-ID" dirty="0" err="1"/>
                <a:t>penilaian</a:t>
              </a:r>
              <a:r>
                <a:rPr lang="en-ID" dirty="0"/>
                <a:t> </a:t>
              </a:r>
              <a:r>
                <a:rPr lang="en-ID" dirty="0" err="1"/>
                <a:t>Kurikulum</a:t>
              </a:r>
              <a:r>
                <a:rPr lang="en-ID" dirty="0"/>
                <a:t> </a:t>
              </a:r>
              <a:r>
                <a:rPr lang="en-ID" i="0">
                  <a:latin typeface="Cambria Math" panose="02040503050406030204" pitchFamily="18" charset="0"/>
                  <a:ea typeface="Cambria Math" panose="02040503050406030204" pitchFamily="18" charset="0"/>
                </a:rPr>
                <a:t>≥</a:t>
              </a:r>
              <a:r>
                <a:rPr lang="en-ID" dirty="0"/>
                <a:t> 2,0</a:t>
              </a:r>
              <a:endParaRPr lang="en-US" dirty="0"/>
            </a:p>
          </dgm:t>
        </dgm:pt>
      </mc:Fallback>
    </mc:AlternateContent>
    <dgm:pt modelId="{341C757B-1F0E-2E45-BA05-14D713ED1879}" type="parTrans" cxnId="{419C542B-D41E-3547-AFE3-61C499018A11}">
      <dgm:prSet/>
      <dgm:spPr/>
      <dgm:t>
        <a:bodyPr/>
        <a:lstStyle/>
        <a:p>
          <a:endParaRPr lang="en-US"/>
        </a:p>
      </dgm:t>
    </dgm:pt>
    <dgm:pt modelId="{00C9FE57-D3A3-264E-949E-786A7301E889}" type="sibTrans" cxnId="{419C542B-D41E-3547-AFE3-61C499018A11}">
      <dgm:prSet/>
      <dgm:spPr/>
      <dgm:t>
        <a:bodyPr/>
        <a:lstStyle/>
        <a:p>
          <a:endParaRPr lang="en-US"/>
        </a:p>
      </dgm:t>
    </dgm:pt>
    <dgm:pt modelId="{C05FCDD8-FCE0-A140-A58C-3BEF1C87B2CC}">
      <dgm:prSet phldrT="[Text]"/>
      <dgm:spPr/>
      <dgm:t>
        <a:bodyPr/>
        <a:lstStyle/>
        <a:p>
          <a:pPr>
            <a:buFont typeface="+mj-lt"/>
            <a:buNone/>
          </a:pPr>
          <a:r>
            <a:rPr lang="en-ID" dirty="0" err="1"/>
            <a:t>Evaluasi</a:t>
          </a:r>
          <a:r>
            <a:rPr lang="en-ID" dirty="0"/>
            <a:t> </a:t>
          </a:r>
          <a:r>
            <a:rPr lang="en-ID" dirty="0" err="1"/>
            <a:t>dan</a:t>
          </a:r>
          <a:r>
            <a:rPr lang="en-ID" dirty="0"/>
            <a:t> </a:t>
          </a:r>
          <a:r>
            <a:rPr lang="en-ID" dirty="0" err="1"/>
            <a:t>pemutakhiran</a:t>
          </a:r>
          <a:r>
            <a:rPr lang="en-ID" dirty="0"/>
            <a:t> </a:t>
          </a:r>
          <a:r>
            <a:rPr lang="en-ID" dirty="0" err="1"/>
            <a:t>kurikulum</a:t>
          </a:r>
          <a:r>
            <a:rPr lang="en-ID" dirty="0"/>
            <a:t>, </a:t>
          </a:r>
          <a:r>
            <a:rPr lang="en-ID" dirty="0" err="1"/>
            <a:t>memenuhi</a:t>
          </a:r>
          <a:r>
            <a:rPr lang="en-ID" dirty="0"/>
            <a:t> :</a:t>
          </a:r>
          <a:endParaRPr lang="en-US" dirty="0"/>
        </a:p>
      </dgm:t>
    </dgm:pt>
    <dgm:pt modelId="{694888B2-5BA1-BF40-8EA2-EBC8116E3C94}" type="parTrans" cxnId="{A27DEB3F-CA4A-A74D-B1A1-3EC4FB93842B}">
      <dgm:prSet/>
      <dgm:spPr/>
      <dgm:t>
        <a:bodyPr/>
        <a:lstStyle/>
        <a:p>
          <a:endParaRPr lang="en-US"/>
        </a:p>
      </dgm:t>
    </dgm:pt>
    <dgm:pt modelId="{0291B4FA-ECC8-4645-867E-FDBA869F3621}" type="sibTrans" cxnId="{A27DEB3F-CA4A-A74D-B1A1-3EC4FB93842B}">
      <dgm:prSet/>
      <dgm:spPr/>
      <dgm:t>
        <a:bodyPr/>
        <a:lstStyle/>
        <a:p>
          <a:endParaRPr lang="en-US"/>
        </a:p>
      </dgm:t>
    </dgm:pt>
    <dgm:pt modelId="{9C0BBE6A-7839-1346-A8A3-3D53F1415410}">
      <dgm:prSet/>
      <dgm:spPr/>
      <dgm:t>
        <a:bodyPr/>
        <a:lstStyle/>
        <a:p>
          <a:r>
            <a:rPr lang="en-ID" dirty="0" err="1"/>
            <a:t>telah</a:t>
          </a:r>
          <a:r>
            <a:rPr lang="en-ID" dirty="0"/>
            <a:t> </a:t>
          </a:r>
          <a:r>
            <a:rPr lang="en-ID" dirty="0" err="1"/>
            <a:t>melaksanakan</a:t>
          </a:r>
          <a:r>
            <a:rPr lang="en-ID" dirty="0"/>
            <a:t> SPMI yang </a:t>
          </a:r>
          <a:r>
            <a:rPr lang="en-ID" dirty="0" err="1"/>
            <a:t>memenuhi</a:t>
          </a:r>
          <a:r>
            <a:rPr lang="en-ID" dirty="0"/>
            <a:t> </a:t>
          </a:r>
          <a:r>
            <a:rPr lang="en-ID" dirty="0" err="1"/>
            <a:t>aspek</a:t>
          </a:r>
          <a:r>
            <a:rPr lang="en-ID" dirty="0"/>
            <a:t> </a:t>
          </a:r>
          <a:r>
            <a:rPr lang="en-ID" dirty="0" err="1"/>
            <a:t>nomor</a:t>
          </a:r>
          <a:r>
            <a:rPr lang="en-ID" dirty="0"/>
            <a:t> 1 </a:t>
          </a:r>
          <a:r>
            <a:rPr lang="en-ID" dirty="0" err="1"/>
            <a:t>sampai</a:t>
          </a:r>
          <a:r>
            <a:rPr lang="en-ID" dirty="0"/>
            <a:t> </a:t>
          </a:r>
          <a:r>
            <a:rPr lang="en-ID" dirty="0" err="1"/>
            <a:t>dengan</a:t>
          </a:r>
          <a:r>
            <a:rPr lang="en-ID" dirty="0"/>
            <a:t> 3 </a:t>
          </a:r>
          <a:r>
            <a:rPr lang="en-ID" dirty="0" err="1"/>
            <a:t>yaitu</a:t>
          </a:r>
          <a:r>
            <a:rPr lang="en-ID" dirty="0"/>
            <a:t> : </a:t>
          </a:r>
        </a:p>
      </dgm:t>
    </dgm:pt>
    <dgm:pt modelId="{8646AC56-F0A1-7041-925D-3F0A94AB54A1}" type="parTrans" cxnId="{1198E90F-55E9-2548-89EF-6308A9149D88}">
      <dgm:prSet/>
      <dgm:spPr/>
      <dgm:t>
        <a:bodyPr/>
        <a:lstStyle/>
        <a:p>
          <a:endParaRPr lang="en-US"/>
        </a:p>
      </dgm:t>
    </dgm:pt>
    <dgm:pt modelId="{65CAFCEF-B70F-A145-85E3-F1E8E8698718}" type="sibTrans" cxnId="{1198E90F-55E9-2548-89EF-6308A9149D88}">
      <dgm:prSet/>
      <dgm:spPr/>
      <dgm:t>
        <a:bodyPr/>
        <a:lstStyle/>
        <a:p>
          <a:endParaRPr lang="en-US"/>
        </a:p>
      </dgm:t>
    </dgm:pt>
    <dgm:pt modelId="{5EF8DE9D-F496-CE46-8766-AD666596FC6A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ID" dirty="0" err="1"/>
            <a:t>dokumen</a:t>
          </a:r>
          <a:r>
            <a:rPr lang="en-ID" dirty="0"/>
            <a:t> legal </a:t>
          </a:r>
          <a:r>
            <a:rPr lang="en-ID" dirty="0" err="1"/>
            <a:t>pembentukan</a:t>
          </a:r>
          <a:r>
            <a:rPr lang="en-ID" dirty="0"/>
            <a:t> </a:t>
          </a:r>
          <a:r>
            <a:rPr lang="en-ID" dirty="0" err="1"/>
            <a:t>unsur</a:t>
          </a:r>
          <a:r>
            <a:rPr lang="en-ID" dirty="0"/>
            <a:t> </a:t>
          </a:r>
          <a:r>
            <a:rPr lang="en-ID" dirty="0" err="1"/>
            <a:t>pelaksana</a:t>
          </a:r>
          <a:r>
            <a:rPr lang="en-ID" dirty="0"/>
            <a:t> </a:t>
          </a:r>
          <a:r>
            <a:rPr lang="en-ID" dirty="0" err="1"/>
            <a:t>penjaminan</a:t>
          </a:r>
          <a:r>
            <a:rPr lang="en-ID" dirty="0"/>
            <a:t> </a:t>
          </a:r>
          <a:r>
            <a:rPr lang="en-ID" dirty="0" err="1"/>
            <a:t>mutu</a:t>
          </a:r>
          <a:r>
            <a:rPr lang="en-ID" dirty="0"/>
            <a:t>. </a:t>
          </a:r>
        </a:p>
      </dgm:t>
    </dgm:pt>
    <dgm:pt modelId="{4283FBF6-1D53-8E41-9073-C896851916EF}" type="parTrans" cxnId="{9E8D757D-6D1E-D348-B16B-BB1B3AE8A97C}">
      <dgm:prSet/>
      <dgm:spPr/>
      <dgm:t>
        <a:bodyPr/>
        <a:lstStyle/>
        <a:p>
          <a:endParaRPr lang="en-US"/>
        </a:p>
      </dgm:t>
    </dgm:pt>
    <dgm:pt modelId="{73961A4F-BD79-CB4E-BC7A-48213A082AD6}" type="sibTrans" cxnId="{9E8D757D-6D1E-D348-B16B-BB1B3AE8A97C}">
      <dgm:prSet/>
      <dgm:spPr/>
      <dgm:t>
        <a:bodyPr/>
        <a:lstStyle/>
        <a:p>
          <a:endParaRPr lang="en-US"/>
        </a:p>
      </dgm:t>
    </dgm:pt>
    <dgm:pt modelId="{844113EC-9BF7-A442-ACDB-7FBC85BE31D8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ID" dirty="0" err="1"/>
            <a:t>ketersediaan</a:t>
          </a:r>
          <a:r>
            <a:rPr lang="en-ID" dirty="0"/>
            <a:t> </a:t>
          </a:r>
          <a:r>
            <a:rPr lang="en-ID" dirty="0" err="1"/>
            <a:t>dokumen</a:t>
          </a:r>
          <a:r>
            <a:rPr lang="en-ID" dirty="0"/>
            <a:t> </a:t>
          </a:r>
          <a:r>
            <a:rPr lang="en-ID" dirty="0" err="1"/>
            <a:t>mutu</a:t>
          </a:r>
          <a:r>
            <a:rPr lang="en-ID" dirty="0"/>
            <a:t>: </a:t>
          </a:r>
          <a:r>
            <a:rPr lang="en-ID" dirty="0" err="1"/>
            <a:t>kebijakan</a:t>
          </a:r>
          <a:r>
            <a:rPr lang="en-ID" dirty="0"/>
            <a:t> SPMI, manual SPMI, </a:t>
          </a:r>
          <a:r>
            <a:rPr lang="en-ID" dirty="0" err="1"/>
            <a:t>standar</a:t>
          </a:r>
          <a:r>
            <a:rPr lang="en-ID" dirty="0"/>
            <a:t> SPMI, </a:t>
          </a:r>
          <a:r>
            <a:rPr lang="en-ID" dirty="0" err="1"/>
            <a:t>dan</a:t>
          </a:r>
          <a:r>
            <a:rPr lang="en-ID" dirty="0"/>
            <a:t> </a:t>
          </a:r>
          <a:r>
            <a:rPr lang="en-ID" dirty="0" err="1"/>
            <a:t>formulir</a:t>
          </a:r>
          <a:r>
            <a:rPr lang="en-ID" dirty="0"/>
            <a:t> SPMI. </a:t>
          </a:r>
        </a:p>
      </dgm:t>
    </dgm:pt>
    <dgm:pt modelId="{DAB8B6C2-6263-C44D-BDA3-E670307593A0}" type="parTrans" cxnId="{2F92E891-49D7-714C-A38B-3E0741B2E358}">
      <dgm:prSet/>
      <dgm:spPr/>
      <dgm:t>
        <a:bodyPr/>
        <a:lstStyle/>
        <a:p>
          <a:endParaRPr lang="en-US"/>
        </a:p>
      </dgm:t>
    </dgm:pt>
    <dgm:pt modelId="{0C5BE3A0-7CD3-F446-AA9D-E544E25721D5}" type="sibTrans" cxnId="{2F92E891-49D7-714C-A38B-3E0741B2E358}">
      <dgm:prSet/>
      <dgm:spPr/>
      <dgm:t>
        <a:bodyPr/>
        <a:lstStyle/>
        <a:p>
          <a:endParaRPr lang="en-US"/>
        </a:p>
      </dgm:t>
    </dgm:pt>
    <dgm:pt modelId="{B43372C0-B6C4-254C-8572-2A7C9CCF57F4}">
      <dgm:prSet/>
      <dgm:spPr/>
      <dgm:t>
        <a:bodyPr/>
        <a:lstStyle/>
        <a:p>
          <a:pPr>
            <a:buFont typeface="+mj-lt"/>
            <a:buAutoNum type="arabicPeriod"/>
          </a:pPr>
          <a:r>
            <a:rPr lang="fi" dirty="0"/>
            <a:t>terlaksananya siklus penjaminan mutu (siklus PPEPP)</a:t>
          </a:r>
          <a:br>
            <a:rPr lang="fi" dirty="0"/>
          </a:br>
          <a:endParaRPr lang="fi" dirty="0"/>
        </a:p>
      </dgm:t>
    </dgm:pt>
    <dgm:pt modelId="{9C0EEBD2-9A44-A648-B8E7-2FFB81A212BE}" type="parTrans" cxnId="{E165C2CA-828A-EE45-BE67-1C3DED2B5DEA}">
      <dgm:prSet/>
      <dgm:spPr/>
      <dgm:t>
        <a:bodyPr/>
        <a:lstStyle/>
        <a:p>
          <a:endParaRPr lang="en-US"/>
        </a:p>
      </dgm:t>
    </dgm:pt>
    <dgm:pt modelId="{B9C4A785-A3B2-994E-BFCA-2C6556927CB4}" type="sibTrans" cxnId="{E165C2CA-828A-EE45-BE67-1C3DED2B5DEA}">
      <dgm:prSet/>
      <dgm:spPr/>
      <dgm:t>
        <a:bodyPr/>
        <a:lstStyle/>
        <a:p>
          <a:endParaRPr lang="en-US"/>
        </a:p>
      </dgm:t>
    </dgm:pt>
    <dgm:pt modelId="{B623D876-683C-054F-A0D9-3989A081D3C8}">
      <dgm:prSet phldrT="[Text]"/>
      <dgm:spPr/>
      <dgm:t>
        <a:bodyPr/>
        <a:lstStyle/>
        <a:p>
          <a:pPr>
            <a:buFont typeface="+mj-lt"/>
            <a:buNone/>
          </a:pPr>
          <a:r>
            <a:rPr lang="en-ID" dirty="0"/>
            <a:t>a. </a:t>
          </a:r>
          <a:r>
            <a:rPr lang="en-ID" dirty="0" err="1"/>
            <a:t>Melibatkan</a:t>
          </a:r>
          <a:r>
            <a:rPr lang="en-ID" dirty="0"/>
            <a:t> stakeholder internal </a:t>
          </a:r>
          <a:r>
            <a:rPr lang="en-ID" dirty="0" err="1"/>
            <a:t>dan</a:t>
          </a:r>
          <a:r>
            <a:rPr lang="en-ID" dirty="0"/>
            <a:t> </a:t>
          </a:r>
          <a:r>
            <a:rPr lang="en-ID" dirty="0" err="1"/>
            <a:t>eksternal</a:t>
          </a:r>
          <a:endParaRPr lang="en-US" dirty="0"/>
        </a:p>
      </dgm:t>
    </dgm:pt>
    <dgm:pt modelId="{B2BD48E8-376D-AD45-9274-4792D5491C82}" type="parTrans" cxnId="{3AAB6C59-CB14-A24D-BF0A-620E68FCAC4C}">
      <dgm:prSet/>
      <dgm:spPr/>
      <dgm:t>
        <a:bodyPr/>
        <a:lstStyle/>
        <a:p>
          <a:endParaRPr lang="en-US"/>
        </a:p>
      </dgm:t>
    </dgm:pt>
    <dgm:pt modelId="{27FE8E3E-79C0-E44E-B26E-B753A8A88BD3}" type="sibTrans" cxnId="{3AAB6C59-CB14-A24D-BF0A-620E68FCAC4C}">
      <dgm:prSet/>
      <dgm:spPr/>
      <dgm:t>
        <a:bodyPr/>
        <a:lstStyle/>
        <a:p>
          <a:endParaRPr lang="en-US"/>
        </a:p>
      </dgm:t>
    </dgm:pt>
    <dgm:pt modelId="{F404EA7D-47DA-D543-AB2A-B8E7E5C26533}">
      <dgm:prSet phldrT="[Text]"/>
      <dgm:spPr/>
      <dgm:t>
        <a:bodyPr/>
        <a:lstStyle/>
        <a:p>
          <a:pPr>
            <a:buFont typeface="+mj-lt"/>
            <a:buNone/>
          </a:pPr>
          <a:r>
            <a:rPr lang="en-ID" dirty="0" err="1"/>
            <a:t>b.Ketepatan</a:t>
          </a:r>
          <a:r>
            <a:rPr lang="en-ID" dirty="0"/>
            <a:t> </a:t>
          </a:r>
          <a:r>
            <a:rPr lang="en-ID" dirty="0" err="1"/>
            <a:t>struktur</a:t>
          </a:r>
          <a:r>
            <a:rPr lang="en-ID" dirty="0"/>
            <a:t> </a:t>
          </a:r>
          <a:r>
            <a:rPr lang="en-ID" dirty="0" err="1"/>
            <a:t>kurikulum</a:t>
          </a:r>
          <a:r>
            <a:rPr lang="en-ID" dirty="0"/>
            <a:t> </a:t>
          </a:r>
          <a:r>
            <a:rPr lang="en-ID" dirty="0" err="1"/>
            <a:t>dalam</a:t>
          </a:r>
          <a:r>
            <a:rPr lang="en-ID" dirty="0"/>
            <a:t> </a:t>
          </a:r>
          <a:r>
            <a:rPr lang="en-ID" dirty="0" err="1"/>
            <a:t>pembentukan</a:t>
          </a:r>
          <a:r>
            <a:rPr lang="en-ID" dirty="0"/>
            <a:t> </a:t>
          </a:r>
          <a:r>
            <a:rPr lang="en-ID" dirty="0" err="1"/>
            <a:t>capaian</a:t>
          </a:r>
          <a:r>
            <a:rPr lang="en-ID" dirty="0"/>
            <a:t> </a:t>
          </a:r>
          <a:r>
            <a:rPr lang="en-ID" dirty="0" err="1"/>
            <a:t>pembelajaran</a:t>
          </a:r>
          <a:r>
            <a:rPr lang="en-ID" dirty="0"/>
            <a:t> </a:t>
          </a:r>
          <a:endParaRPr lang="en-US" dirty="0"/>
        </a:p>
      </dgm:t>
    </dgm:pt>
    <dgm:pt modelId="{A3F602C1-09CB-A448-B995-B3E8F20A30AC}" type="parTrans" cxnId="{B127D147-D32A-E542-B2BF-0425A65F0797}">
      <dgm:prSet/>
      <dgm:spPr/>
      <dgm:t>
        <a:bodyPr/>
        <a:lstStyle/>
        <a:p>
          <a:endParaRPr lang="en-US"/>
        </a:p>
      </dgm:t>
    </dgm:pt>
    <dgm:pt modelId="{3A5B5E0E-EBFF-7445-88A1-540C92FAA1D0}" type="sibTrans" cxnId="{B127D147-D32A-E542-B2BF-0425A65F0797}">
      <dgm:prSet/>
      <dgm:spPr/>
      <dgm:t>
        <a:bodyPr/>
        <a:lstStyle/>
        <a:p>
          <a:endParaRPr lang="en-US"/>
        </a:p>
      </dgm:t>
    </dgm:pt>
    <dgm:pt modelId="{D7056607-1AC1-0A4A-AA20-47041E3C9AF5}">
      <dgm:prSet phldrT="[Text]"/>
      <dgm:spPr/>
      <dgm:t>
        <a:bodyPr/>
        <a:lstStyle/>
        <a:p>
          <a:pPr>
            <a:buFont typeface="+mj-lt"/>
            <a:buNone/>
          </a:pPr>
          <a:r>
            <a:rPr lang="en-ID" dirty="0"/>
            <a:t>b. </a:t>
          </a:r>
          <a:r>
            <a:rPr lang="en-ID" dirty="0" err="1"/>
            <a:t>Kesesuaian</a:t>
          </a:r>
          <a:r>
            <a:rPr lang="en-ID" dirty="0"/>
            <a:t> </a:t>
          </a:r>
          <a:r>
            <a:rPr lang="en-ID" dirty="0" err="1"/>
            <a:t>capaian</a:t>
          </a:r>
          <a:r>
            <a:rPr lang="en-ID" dirty="0"/>
            <a:t>  </a:t>
          </a:r>
          <a:r>
            <a:rPr lang="en-ID" dirty="0" err="1"/>
            <a:t>pembelajaran</a:t>
          </a:r>
          <a:r>
            <a:rPr lang="en-ID" dirty="0"/>
            <a:t> </a:t>
          </a:r>
          <a:r>
            <a:rPr lang="en-ID" dirty="0" err="1"/>
            <a:t>dengan</a:t>
          </a:r>
          <a:r>
            <a:rPr lang="en-ID" dirty="0"/>
            <a:t> </a:t>
          </a:r>
          <a:r>
            <a:rPr lang="en-ID" dirty="0" err="1"/>
            <a:t>profil</a:t>
          </a:r>
          <a:r>
            <a:rPr lang="en-ID" dirty="0"/>
            <a:t> </a:t>
          </a:r>
          <a:r>
            <a:rPr lang="en-ID" dirty="0" err="1"/>
            <a:t>lulusan</a:t>
          </a:r>
          <a:r>
            <a:rPr lang="en-ID" dirty="0"/>
            <a:t> </a:t>
          </a:r>
          <a:r>
            <a:rPr lang="en-ID" dirty="0" err="1"/>
            <a:t>dan</a:t>
          </a:r>
          <a:r>
            <a:rPr lang="en-ID" dirty="0"/>
            <a:t> </a:t>
          </a:r>
          <a:r>
            <a:rPr lang="en-ID" dirty="0" err="1"/>
            <a:t>jenjang</a:t>
          </a:r>
          <a:r>
            <a:rPr lang="en-ID" dirty="0"/>
            <a:t> KKNI/SKKNI</a:t>
          </a:r>
          <a:endParaRPr lang="en-US" dirty="0"/>
        </a:p>
      </dgm:t>
    </dgm:pt>
    <dgm:pt modelId="{D6C4F753-41A6-D942-B44A-B349480C9340}" type="parTrans" cxnId="{627FA398-3AE8-BA4A-88C9-FFC8A3EE6E3E}">
      <dgm:prSet/>
      <dgm:spPr/>
      <dgm:t>
        <a:bodyPr/>
        <a:lstStyle/>
        <a:p>
          <a:endParaRPr lang="en-US"/>
        </a:p>
      </dgm:t>
    </dgm:pt>
    <dgm:pt modelId="{DB341229-6B24-E342-9627-1D31FA39376F}" type="sibTrans" cxnId="{627FA398-3AE8-BA4A-88C9-FFC8A3EE6E3E}">
      <dgm:prSet/>
      <dgm:spPr/>
      <dgm:t>
        <a:bodyPr/>
        <a:lstStyle/>
        <a:p>
          <a:endParaRPr lang="en-US"/>
        </a:p>
      </dgm:t>
    </dgm:pt>
    <dgm:pt modelId="{14821BEE-19CA-A54D-9203-DFDE48F55996}" type="pres">
      <dgm:prSet presAssocID="{4E1007D0-5B56-B346-A501-E0F7ABE5C11B}" presName="linearFlow" presStyleCnt="0">
        <dgm:presLayoutVars>
          <dgm:dir/>
          <dgm:animLvl val="lvl"/>
          <dgm:resizeHandles val="exact"/>
        </dgm:presLayoutVars>
      </dgm:prSet>
      <dgm:spPr/>
    </dgm:pt>
    <dgm:pt modelId="{B2F89821-D517-CA4F-BABF-33B28CE6CFC3}" type="pres">
      <dgm:prSet presAssocID="{AF0B702C-B3BA-6848-9B0A-54CEBA76A670}" presName="composite" presStyleCnt="0"/>
      <dgm:spPr/>
    </dgm:pt>
    <dgm:pt modelId="{34DF137C-0C36-A546-9238-7A2C17394037}" type="pres">
      <dgm:prSet presAssocID="{AF0B702C-B3BA-6848-9B0A-54CEBA76A67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97DF4D3-F95B-2E42-AB19-A4DA16A960F1}" type="pres">
      <dgm:prSet presAssocID="{AF0B702C-B3BA-6848-9B0A-54CEBA76A670}" presName="parSh" presStyleLbl="node1" presStyleIdx="0" presStyleCnt="3" custLinFactNeighborX="5117" custLinFactNeighborY="-48009"/>
      <dgm:spPr/>
    </dgm:pt>
    <dgm:pt modelId="{82FFB125-0BE4-DC4F-8693-4F978E793F7F}" type="pres">
      <dgm:prSet presAssocID="{AF0B702C-B3BA-6848-9B0A-54CEBA76A670}" presName="desTx" presStyleLbl="fgAcc1" presStyleIdx="0" presStyleCnt="3" custScaleX="132048" custScaleY="41573" custLinFactNeighborX="14485" custLinFactNeighborY="-40183">
        <dgm:presLayoutVars>
          <dgm:bulletEnabled val="1"/>
        </dgm:presLayoutVars>
      </dgm:prSet>
      <dgm:spPr/>
    </dgm:pt>
    <dgm:pt modelId="{763DE72C-B901-2947-AE19-7033C94E9BBE}" type="pres">
      <dgm:prSet presAssocID="{800E186C-6559-AA4E-A906-4C0AC7FADE7B}" presName="sibTrans" presStyleLbl="sibTrans2D1" presStyleIdx="0" presStyleCnt="2"/>
      <dgm:spPr/>
    </dgm:pt>
    <dgm:pt modelId="{6C582150-8507-D642-8413-8A38659F044F}" type="pres">
      <dgm:prSet presAssocID="{800E186C-6559-AA4E-A906-4C0AC7FADE7B}" presName="connTx" presStyleLbl="sibTrans2D1" presStyleIdx="0" presStyleCnt="2"/>
      <dgm:spPr/>
    </dgm:pt>
    <dgm:pt modelId="{629DA6C9-7402-5540-B96E-7DA4FE4EFE10}" type="pres">
      <dgm:prSet presAssocID="{258E5FBF-F91B-DE4E-8DD6-C5A15E104077}" presName="composite" presStyleCnt="0"/>
      <dgm:spPr/>
    </dgm:pt>
    <dgm:pt modelId="{64CD4713-B5BE-1F4D-93BE-D00F7A492B1D}" type="pres">
      <dgm:prSet presAssocID="{258E5FBF-F91B-DE4E-8DD6-C5A15E104077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877903D-299C-874F-8214-3AA959CF8A72}" type="pres">
      <dgm:prSet presAssocID="{258E5FBF-F91B-DE4E-8DD6-C5A15E104077}" presName="parSh" presStyleLbl="node1" presStyleIdx="1" presStyleCnt="3" custLinFactNeighborX="-3710" custLinFactNeighborY="-55044"/>
      <dgm:spPr/>
    </dgm:pt>
    <dgm:pt modelId="{81A04CFA-A5CE-AE44-8E0C-55BD539A2C78}" type="pres">
      <dgm:prSet presAssocID="{258E5FBF-F91B-DE4E-8DD6-C5A15E104077}" presName="desTx" presStyleLbl="fgAcc1" presStyleIdx="1" presStyleCnt="3" custScaleY="32456" custLinFactNeighborX="-8051" custLinFactNeighborY="-47958">
        <dgm:presLayoutVars>
          <dgm:bulletEnabled val="1"/>
        </dgm:presLayoutVars>
      </dgm:prSet>
      <dgm:spPr/>
    </dgm:pt>
    <dgm:pt modelId="{3AF89A6F-86D1-1041-983F-9E118A475ED1}" type="pres">
      <dgm:prSet presAssocID="{B33D1297-4B97-8B49-91A3-2ABCD453FDC8}" presName="sibTrans" presStyleLbl="sibTrans2D1" presStyleIdx="1" presStyleCnt="2"/>
      <dgm:spPr/>
    </dgm:pt>
    <dgm:pt modelId="{386DDCFC-AF45-8940-BE1E-3AE1F03AEF4A}" type="pres">
      <dgm:prSet presAssocID="{B33D1297-4B97-8B49-91A3-2ABCD453FDC8}" presName="connTx" presStyleLbl="sibTrans2D1" presStyleIdx="1" presStyleCnt="2"/>
      <dgm:spPr/>
    </dgm:pt>
    <dgm:pt modelId="{F8B53889-3082-B749-B85F-1F7318BD3028}" type="pres">
      <dgm:prSet presAssocID="{08E76B94-1FFB-4F4F-BCAB-0C61BDB3737B}" presName="composite" presStyleCnt="0"/>
      <dgm:spPr/>
    </dgm:pt>
    <dgm:pt modelId="{4F97B9C4-DDA4-D449-9667-38615410DDB5}" type="pres">
      <dgm:prSet presAssocID="{08E76B94-1FFB-4F4F-BCAB-0C61BDB3737B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BE92170-9A09-464E-891C-B31165B4A454}" type="pres">
      <dgm:prSet presAssocID="{08E76B94-1FFB-4F4F-BCAB-0C61BDB3737B}" presName="parSh" presStyleLbl="node1" presStyleIdx="2" presStyleCnt="3" custScaleX="121298" custLinFactNeighborX="-4043" custLinFactNeighborY="-44585"/>
      <dgm:spPr/>
    </dgm:pt>
    <dgm:pt modelId="{5F07B06F-2974-F544-B2A3-0C5DED0C4CEC}" type="pres">
      <dgm:prSet presAssocID="{08E76B94-1FFB-4F4F-BCAB-0C61BDB3737B}" presName="desTx" presStyleLbl="fgAcc1" presStyleIdx="2" presStyleCnt="3" custScaleX="125519" custScaleY="46348" custLinFactNeighborX="-8946" custLinFactNeighborY="-39771">
        <dgm:presLayoutVars>
          <dgm:bulletEnabled val="1"/>
        </dgm:presLayoutVars>
      </dgm:prSet>
      <dgm:spPr/>
    </dgm:pt>
  </dgm:ptLst>
  <dgm:cxnLst>
    <dgm:cxn modelId="{1198E90F-55E9-2548-89EF-6308A9149D88}" srcId="{AF0B702C-B3BA-6848-9B0A-54CEBA76A670}" destId="{9C0BBE6A-7839-1346-A8A3-3D53F1415410}" srcOrd="1" destOrd="0" parTransId="{8646AC56-F0A1-7041-925D-3F0A94AB54A1}" sibTransId="{65CAFCEF-B70F-A145-85E3-F1E8E8698718}"/>
    <dgm:cxn modelId="{1CE34C1D-16F3-E242-B4DA-DC8BC6C124AE}" type="presOf" srcId="{800E186C-6559-AA4E-A906-4C0AC7FADE7B}" destId="{6C582150-8507-D642-8413-8A38659F044F}" srcOrd="1" destOrd="0" presId="urn:microsoft.com/office/officeart/2005/8/layout/process3"/>
    <dgm:cxn modelId="{DBC78723-2BDB-C04C-BDFD-0F5F930FB53D}" type="presOf" srcId="{4E1007D0-5B56-B346-A501-E0F7ABE5C11B}" destId="{14821BEE-19CA-A54D-9203-DFDE48F55996}" srcOrd="0" destOrd="0" presId="urn:microsoft.com/office/officeart/2005/8/layout/process3"/>
    <dgm:cxn modelId="{4544E627-1A20-B243-86CE-ACDF5CB9E9A9}" srcId="{4E1007D0-5B56-B346-A501-E0F7ABE5C11B}" destId="{258E5FBF-F91B-DE4E-8DD6-C5A15E104077}" srcOrd="1" destOrd="0" parTransId="{001B7A01-6286-1846-A44B-434BFB82111E}" sibTransId="{B33D1297-4B97-8B49-91A3-2ABCD453FDC8}"/>
    <dgm:cxn modelId="{419C542B-D41E-3547-AFE3-61C499018A11}" srcId="{4E1007D0-5B56-B346-A501-E0F7ABE5C11B}" destId="{08E76B94-1FFB-4F4F-BCAB-0C61BDB3737B}" srcOrd="2" destOrd="0" parTransId="{341C757B-1F0E-2E45-BA05-14D713ED1879}" sibTransId="{00C9FE57-D3A3-264E-949E-786A7301E889}"/>
    <dgm:cxn modelId="{9D00CD2E-CE42-3B4A-9C4D-53634B2B5A42}" type="presOf" srcId="{AF0B702C-B3BA-6848-9B0A-54CEBA76A670}" destId="{D97DF4D3-F95B-2E42-AB19-A4DA16A960F1}" srcOrd="1" destOrd="0" presId="urn:microsoft.com/office/officeart/2005/8/layout/process3"/>
    <dgm:cxn modelId="{1ED88137-DCE4-334A-8951-53EF38C7266B}" type="presOf" srcId="{B43372C0-B6C4-254C-8572-2A7C9CCF57F4}" destId="{82FFB125-0BE4-DC4F-8693-4F978E793F7F}" srcOrd="0" destOrd="4" presId="urn:microsoft.com/office/officeart/2005/8/layout/process3"/>
    <dgm:cxn modelId="{14F19E38-97DB-2141-8BD6-7EEAC540B434}" type="presOf" srcId="{F404EA7D-47DA-D543-AB2A-B8E7E5C26533}" destId="{5F07B06F-2974-F544-B2A3-0C5DED0C4CEC}" srcOrd="0" destOrd="3" presId="urn:microsoft.com/office/officeart/2005/8/layout/process3"/>
    <dgm:cxn modelId="{A27DEB3F-CA4A-A74D-B1A1-3EC4FB93842B}" srcId="{08E76B94-1FFB-4F4F-BCAB-0C61BDB3737B}" destId="{C05FCDD8-FCE0-A140-A58C-3BEF1C87B2CC}" srcOrd="0" destOrd="0" parTransId="{694888B2-5BA1-BF40-8EA2-EBC8116E3C94}" sibTransId="{0291B4FA-ECC8-4645-867E-FDBA869F3621}"/>
    <dgm:cxn modelId="{C5197141-C6F8-0142-B4A1-4F912F9CA99F}" type="presOf" srcId="{258E5FBF-F91B-DE4E-8DD6-C5A15E104077}" destId="{6877903D-299C-874F-8214-3AA959CF8A72}" srcOrd="1" destOrd="0" presId="urn:microsoft.com/office/officeart/2005/8/layout/process3"/>
    <dgm:cxn modelId="{B127D147-D32A-E542-B2BF-0425A65F0797}" srcId="{08E76B94-1FFB-4F4F-BCAB-0C61BDB3737B}" destId="{F404EA7D-47DA-D543-AB2A-B8E7E5C26533}" srcOrd="3" destOrd="0" parTransId="{A3F602C1-09CB-A448-B995-B3E8F20A30AC}" sibTransId="{3A5B5E0E-EBFF-7445-88A1-540C92FAA1D0}"/>
    <dgm:cxn modelId="{4572E648-6656-E54F-B220-B98729020412}" type="presOf" srcId="{258E5FBF-F91B-DE4E-8DD6-C5A15E104077}" destId="{64CD4713-B5BE-1F4D-93BE-D00F7A492B1D}" srcOrd="0" destOrd="0" presId="urn:microsoft.com/office/officeart/2005/8/layout/process3"/>
    <dgm:cxn modelId="{2B3D8E50-6688-3E4C-9179-8F0D3C2BD4B5}" type="presOf" srcId="{B33D1297-4B97-8B49-91A3-2ABCD453FDC8}" destId="{3AF89A6F-86D1-1041-983F-9E118A475ED1}" srcOrd="0" destOrd="0" presId="urn:microsoft.com/office/officeart/2005/8/layout/process3"/>
    <dgm:cxn modelId="{CDEB2B59-0945-4D4F-B4AF-B10231A4F86F}" type="presOf" srcId="{800E186C-6559-AA4E-A906-4C0AC7FADE7B}" destId="{763DE72C-B901-2947-AE19-7033C94E9BBE}" srcOrd="0" destOrd="0" presId="urn:microsoft.com/office/officeart/2005/8/layout/process3"/>
    <dgm:cxn modelId="{3AAB6C59-CB14-A24D-BF0A-620E68FCAC4C}" srcId="{08E76B94-1FFB-4F4F-BCAB-0C61BDB3737B}" destId="{B623D876-683C-054F-A0D9-3989A081D3C8}" srcOrd="1" destOrd="0" parTransId="{B2BD48E8-376D-AD45-9274-4792D5491C82}" sibTransId="{27FE8E3E-79C0-E44E-B26E-B753A8A88BD3}"/>
    <dgm:cxn modelId="{AFBF7A62-A267-C841-A6D3-5056811B9C4A}" type="presOf" srcId="{08E76B94-1FFB-4F4F-BCAB-0C61BDB3737B}" destId="{4F97B9C4-DDA4-D449-9667-38615410DDB5}" srcOrd="0" destOrd="0" presId="urn:microsoft.com/office/officeart/2005/8/layout/process3"/>
    <dgm:cxn modelId="{BC6AE866-A197-D645-A1EF-733DAB731F96}" type="presOf" srcId="{AF0B702C-B3BA-6848-9B0A-54CEBA76A670}" destId="{34DF137C-0C36-A546-9238-7A2C17394037}" srcOrd="0" destOrd="0" presId="urn:microsoft.com/office/officeart/2005/8/layout/process3"/>
    <dgm:cxn modelId="{9E8D757D-6D1E-D348-B16B-BB1B3AE8A97C}" srcId="{AF0B702C-B3BA-6848-9B0A-54CEBA76A670}" destId="{5EF8DE9D-F496-CE46-8766-AD666596FC6A}" srcOrd="2" destOrd="0" parTransId="{4283FBF6-1D53-8E41-9073-C896851916EF}" sibTransId="{73961A4F-BD79-CB4E-BC7A-48213A082AD6}"/>
    <dgm:cxn modelId="{A6A4FC7D-06FF-F747-ADF6-71D6C82B136A}" type="presOf" srcId="{3F03D2BA-6811-8243-B0E7-5C06B40FE7E1}" destId="{81A04CFA-A5CE-AE44-8E0C-55BD539A2C78}" srcOrd="0" destOrd="0" presId="urn:microsoft.com/office/officeart/2005/8/layout/process3"/>
    <dgm:cxn modelId="{F7FE5183-161A-2B4F-86BC-94956D2FF3D9}" srcId="{AF0B702C-B3BA-6848-9B0A-54CEBA76A670}" destId="{4D13AF31-83E8-D74A-87E3-9692E0ED4F7D}" srcOrd="0" destOrd="0" parTransId="{15B02689-1C89-0949-9A30-E73D75761056}" sibTransId="{235D0329-71DF-F747-9DEE-BFB5B4028DC0}"/>
    <dgm:cxn modelId="{7EE67E83-96A2-2647-8676-1142A09B9AA5}" type="presOf" srcId="{844113EC-9BF7-A442-ACDB-7FBC85BE31D8}" destId="{82FFB125-0BE4-DC4F-8693-4F978E793F7F}" srcOrd="0" destOrd="3" presId="urn:microsoft.com/office/officeart/2005/8/layout/process3"/>
    <dgm:cxn modelId="{2F92E891-49D7-714C-A38B-3E0741B2E358}" srcId="{AF0B702C-B3BA-6848-9B0A-54CEBA76A670}" destId="{844113EC-9BF7-A442-ACDB-7FBC85BE31D8}" srcOrd="3" destOrd="0" parTransId="{DAB8B6C2-6263-C44D-BDA3-E670307593A0}" sibTransId="{0C5BE3A0-7CD3-F446-AA9D-E544E25721D5}"/>
    <dgm:cxn modelId="{2EA39097-D9C0-0A4B-B555-D88FE82FD62B}" type="presOf" srcId="{D7056607-1AC1-0A4A-AA20-47041E3C9AF5}" destId="{5F07B06F-2974-F544-B2A3-0C5DED0C4CEC}" srcOrd="0" destOrd="2" presId="urn:microsoft.com/office/officeart/2005/8/layout/process3"/>
    <dgm:cxn modelId="{627FA398-3AE8-BA4A-88C9-FFC8A3EE6E3E}" srcId="{08E76B94-1FFB-4F4F-BCAB-0C61BDB3737B}" destId="{D7056607-1AC1-0A4A-AA20-47041E3C9AF5}" srcOrd="2" destOrd="0" parTransId="{D6C4F753-41A6-D942-B44A-B349480C9340}" sibTransId="{DB341229-6B24-E342-9627-1D31FA39376F}"/>
    <dgm:cxn modelId="{5773F39A-E621-5848-8891-48D2E26C7D73}" type="presOf" srcId="{4D13AF31-83E8-D74A-87E3-9692E0ED4F7D}" destId="{82FFB125-0BE4-DC4F-8693-4F978E793F7F}" srcOrd="0" destOrd="0" presId="urn:microsoft.com/office/officeart/2005/8/layout/process3"/>
    <dgm:cxn modelId="{099D5E9C-EA3B-F743-9B7A-C5019D915418}" type="presOf" srcId="{B33D1297-4B97-8B49-91A3-2ABCD453FDC8}" destId="{386DDCFC-AF45-8940-BE1E-3AE1F03AEF4A}" srcOrd="1" destOrd="0" presId="urn:microsoft.com/office/officeart/2005/8/layout/process3"/>
    <dgm:cxn modelId="{C7636DA5-CCAE-7045-901F-E856DD180B2B}" type="presOf" srcId="{C05FCDD8-FCE0-A140-A58C-3BEF1C87B2CC}" destId="{5F07B06F-2974-F544-B2A3-0C5DED0C4CEC}" srcOrd="0" destOrd="0" presId="urn:microsoft.com/office/officeart/2005/8/layout/process3"/>
    <dgm:cxn modelId="{E165C2CA-828A-EE45-BE67-1C3DED2B5DEA}" srcId="{AF0B702C-B3BA-6848-9B0A-54CEBA76A670}" destId="{B43372C0-B6C4-254C-8572-2A7C9CCF57F4}" srcOrd="4" destOrd="0" parTransId="{9C0EEBD2-9A44-A648-B8E7-2FFB81A212BE}" sibTransId="{B9C4A785-A3B2-994E-BFCA-2C6556927CB4}"/>
    <dgm:cxn modelId="{A8CC9ACB-D6C5-5B4A-A8D3-1586CD52B048}" srcId="{4E1007D0-5B56-B346-A501-E0F7ABE5C11B}" destId="{AF0B702C-B3BA-6848-9B0A-54CEBA76A670}" srcOrd="0" destOrd="0" parTransId="{0B055761-8F77-EB48-9A6D-7684D3C5CED5}" sibTransId="{800E186C-6559-AA4E-A906-4C0AC7FADE7B}"/>
    <dgm:cxn modelId="{CF4588CE-E87A-A347-8B85-3BD8F9CA0B04}" srcId="{258E5FBF-F91B-DE4E-8DD6-C5A15E104077}" destId="{3F03D2BA-6811-8243-B0E7-5C06B40FE7E1}" srcOrd="0" destOrd="0" parTransId="{346E18F7-E39F-F043-9FF6-DC5EAE0CB414}" sibTransId="{8D8E8B65-1D71-EC49-BB0F-20744A2DD34B}"/>
    <dgm:cxn modelId="{81E547D4-0866-0947-A66E-B5E2A457A5B6}" type="presOf" srcId="{5EF8DE9D-F496-CE46-8766-AD666596FC6A}" destId="{82FFB125-0BE4-DC4F-8693-4F978E793F7F}" srcOrd="0" destOrd="2" presId="urn:microsoft.com/office/officeart/2005/8/layout/process3"/>
    <dgm:cxn modelId="{508D44F0-6779-6D41-85ED-A1E313BBF9BA}" type="presOf" srcId="{08E76B94-1FFB-4F4F-BCAB-0C61BDB3737B}" destId="{8BE92170-9A09-464E-891C-B31165B4A454}" srcOrd="1" destOrd="0" presId="urn:microsoft.com/office/officeart/2005/8/layout/process3"/>
    <dgm:cxn modelId="{4AD7F0F3-4FCD-164E-B93B-D54812BF1C62}" type="presOf" srcId="{9C0BBE6A-7839-1346-A8A3-3D53F1415410}" destId="{82FFB125-0BE4-DC4F-8693-4F978E793F7F}" srcOrd="0" destOrd="1" presId="urn:microsoft.com/office/officeart/2005/8/layout/process3"/>
    <dgm:cxn modelId="{ECB901F6-E7DB-C845-9CA9-3E3FA8C47AC2}" type="presOf" srcId="{B623D876-683C-054F-A0D9-3989A081D3C8}" destId="{5F07B06F-2974-F544-B2A3-0C5DED0C4CEC}" srcOrd="0" destOrd="1" presId="urn:microsoft.com/office/officeart/2005/8/layout/process3"/>
    <dgm:cxn modelId="{39BCEBC9-DA57-E143-A05B-34D8F900C3C0}" type="presParOf" srcId="{14821BEE-19CA-A54D-9203-DFDE48F55996}" destId="{B2F89821-D517-CA4F-BABF-33B28CE6CFC3}" srcOrd="0" destOrd="0" presId="urn:microsoft.com/office/officeart/2005/8/layout/process3"/>
    <dgm:cxn modelId="{D9A2A5F4-795F-A14B-8725-4CE3780AA254}" type="presParOf" srcId="{B2F89821-D517-CA4F-BABF-33B28CE6CFC3}" destId="{34DF137C-0C36-A546-9238-7A2C17394037}" srcOrd="0" destOrd="0" presId="urn:microsoft.com/office/officeart/2005/8/layout/process3"/>
    <dgm:cxn modelId="{4C7B331E-795D-1E4A-AC17-6F1B7BF9C075}" type="presParOf" srcId="{B2F89821-D517-CA4F-BABF-33B28CE6CFC3}" destId="{D97DF4D3-F95B-2E42-AB19-A4DA16A960F1}" srcOrd="1" destOrd="0" presId="urn:microsoft.com/office/officeart/2005/8/layout/process3"/>
    <dgm:cxn modelId="{6CB857A0-11E9-3640-BECC-970E92B0385B}" type="presParOf" srcId="{B2F89821-D517-CA4F-BABF-33B28CE6CFC3}" destId="{82FFB125-0BE4-DC4F-8693-4F978E793F7F}" srcOrd="2" destOrd="0" presId="urn:microsoft.com/office/officeart/2005/8/layout/process3"/>
    <dgm:cxn modelId="{FD2EB3FF-B911-F14D-A28D-CD5FA186BF76}" type="presParOf" srcId="{14821BEE-19CA-A54D-9203-DFDE48F55996}" destId="{763DE72C-B901-2947-AE19-7033C94E9BBE}" srcOrd="1" destOrd="0" presId="urn:microsoft.com/office/officeart/2005/8/layout/process3"/>
    <dgm:cxn modelId="{7D76DB35-7E01-A64B-9B05-FE508F426F70}" type="presParOf" srcId="{763DE72C-B901-2947-AE19-7033C94E9BBE}" destId="{6C582150-8507-D642-8413-8A38659F044F}" srcOrd="0" destOrd="0" presId="urn:microsoft.com/office/officeart/2005/8/layout/process3"/>
    <dgm:cxn modelId="{192E3EB2-54D5-CD4A-9980-919BEFEA6F6A}" type="presParOf" srcId="{14821BEE-19CA-A54D-9203-DFDE48F55996}" destId="{629DA6C9-7402-5540-B96E-7DA4FE4EFE10}" srcOrd="2" destOrd="0" presId="urn:microsoft.com/office/officeart/2005/8/layout/process3"/>
    <dgm:cxn modelId="{3EB79A68-5B9E-4845-9958-BA22CDF42792}" type="presParOf" srcId="{629DA6C9-7402-5540-B96E-7DA4FE4EFE10}" destId="{64CD4713-B5BE-1F4D-93BE-D00F7A492B1D}" srcOrd="0" destOrd="0" presId="urn:microsoft.com/office/officeart/2005/8/layout/process3"/>
    <dgm:cxn modelId="{833E1986-8219-A943-931B-1C87DAEA35D7}" type="presParOf" srcId="{629DA6C9-7402-5540-B96E-7DA4FE4EFE10}" destId="{6877903D-299C-874F-8214-3AA959CF8A72}" srcOrd="1" destOrd="0" presId="urn:microsoft.com/office/officeart/2005/8/layout/process3"/>
    <dgm:cxn modelId="{1B763270-8F71-1F42-96F5-A39A8268A642}" type="presParOf" srcId="{629DA6C9-7402-5540-B96E-7DA4FE4EFE10}" destId="{81A04CFA-A5CE-AE44-8E0C-55BD539A2C78}" srcOrd="2" destOrd="0" presId="urn:microsoft.com/office/officeart/2005/8/layout/process3"/>
    <dgm:cxn modelId="{58E420B5-E615-0143-B6AB-CCF46245E29E}" type="presParOf" srcId="{14821BEE-19CA-A54D-9203-DFDE48F55996}" destId="{3AF89A6F-86D1-1041-983F-9E118A475ED1}" srcOrd="3" destOrd="0" presId="urn:microsoft.com/office/officeart/2005/8/layout/process3"/>
    <dgm:cxn modelId="{025928DA-7364-3744-903D-9BC3D2D971A0}" type="presParOf" srcId="{3AF89A6F-86D1-1041-983F-9E118A475ED1}" destId="{386DDCFC-AF45-8940-BE1E-3AE1F03AEF4A}" srcOrd="0" destOrd="0" presId="urn:microsoft.com/office/officeart/2005/8/layout/process3"/>
    <dgm:cxn modelId="{83448953-8854-4046-827A-06A76AE064B9}" type="presParOf" srcId="{14821BEE-19CA-A54D-9203-DFDE48F55996}" destId="{F8B53889-3082-B749-B85F-1F7318BD3028}" srcOrd="4" destOrd="0" presId="urn:microsoft.com/office/officeart/2005/8/layout/process3"/>
    <dgm:cxn modelId="{EAA5E1DC-9901-2A49-BEF6-B548B1FB0161}" type="presParOf" srcId="{F8B53889-3082-B749-B85F-1F7318BD3028}" destId="{4F97B9C4-DDA4-D449-9667-38615410DDB5}" srcOrd="0" destOrd="0" presId="urn:microsoft.com/office/officeart/2005/8/layout/process3"/>
    <dgm:cxn modelId="{04876F03-5DDF-2746-A8A7-822A80939951}" type="presParOf" srcId="{F8B53889-3082-B749-B85F-1F7318BD3028}" destId="{8BE92170-9A09-464E-891C-B31165B4A454}" srcOrd="1" destOrd="0" presId="urn:microsoft.com/office/officeart/2005/8/layout/process3"/>
    <dgm:cxn modelId="{B8B838DA-FAC9-ED41-A4FC-AA135B3B4338}" type="presParOf" srcId="{F8B53889-3082-B749-B85F-1F7318BD3028}" destId="{5F07B06F-2974-F544-B2A3-0C5DED0C4CE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5D1B2D9-E77B-6C4E-ACF8-B3AD2DAD572D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</dgm:pt>
    <dgm:pt modelId="{1193FC51-AC49-9F46-98E5-7D9C707F128A}">
      <dgm:prSet phldrT="[Text]"/>
      <dgm:spPr/>
      <dgm:t>
        <a:bodyPr/>
        <a:lstStyle/>
        <a:p>
          <a:r>
            <a:rPr lang="en-ID"/>
            <a:t>RPJM I : 2018-2021 </a:t>
          </a:r>
          <a:endParaRPr lang="en-US"/>
        </a:p>
      </dgm:t>
    </dgm:pt>
    <dgm:pt modelId="{9465C584-0150-A84A-9B11-003E0A949D10}" type="parTrans" cxnId="{BAE888CE-D25B-2746-8E45-F216F75DEE73}">
      <dgm:prSet/>
      <dgm:spPr/>
      <dgm:t>
        <a:bodyPr/>
        <a:lstStyle/>
        <a:p>
          <a:endParaRPr lang="en-US"/>
        </a:p>
      </dgm:t>
    </dgm:pt>
    <dgm:pt modelId="{546F5748-6B2F-CD40-983D-B56094A0C465}" type="sibTrans" cxnId="{BAE888CE-D25B-2746-8E45-F216F75DEE73}">
      <dgm:prSet/>
      <dgm:spPr/>
      <dgm:t>
        <a:bodyPr/>
        <a:lstStyle/>
        <a:p>
          <a:endParaRPr lang="en-US"/>
        </a:p>
      </dgm:t>
    </dgm:pt>
    <dgm:pt modelId="{B2154B38-7FE4-A544-B28C-898F5EC0B5A6}">
      <dgm:prSet/>
      <dgm:spPr/>
      <dgm:t>
        <a:bodyPr/>
        <a:lstStyle/>
        <a:p>
          <a:r>
            <a:rPr lang="en-ID" dirty="0"/>
            <a:t>RPJM II : 2022-2026 </a:t>
          </a:r>
        </a:p>
      </dgm:t>
    </dgm:pt>
    <dgm:pt modelId="{B4C4AACF-090C-BB4D-B6EB-9CD915EE803B}" type="parTrans" cxnId="{993A01F2-8DF9-FE4D-99DB-6B55FA4452F5}">
      <dgm:prSet/>
      <dgm:spPr/>
      <dgm:t>
        <a:bodyPr/>
        <a:lstStyle/>
        <a:p>
          <a:endParaRPr lang="en-US"/>
        </a:p>
      </dgm:t>
    </dgm:pt>
    <dgm:pt modelId="{0160FF83-C851-C344-991B-628AD1C80B9B}" type="sibTrans" cxnId="{993A01F2-8DF9-FE4D-99DB-6B55FA4452F5}">
      <dgm:prSet/>
      <dgm:spPr/>
      <dgm:t>
        <a:bodyPr/>
        <a:lstStyle/>
        <a:p>
          <a:endParaRPr lang="en-US"/>
        </a:p>
      </dgm:t>
    </dgm:pt>
    <dgm:pt modelId="{3A149654-8551-DF4D-9BDF-8A03B8B58534}">
      <dgm:prSet/>
      <dgm:spPr/>
      <dgm:t>
        <a:bodyPr/>
        <a:lstStyle/>
        <a:p>
          <a:r>
            <a:rPr lang="en-ID"/>
            <a:t>RPJM III : 2027-2031 </a:t>
          </a:r>
        </a:p>
      </dgm:t>
    </dgm:pt>
    <dgm:pt modelId="{259FD37C-4455-544C-A879-9EEE208BE504}" type="parTrans" cxnId="{539C3B54-FC37-1147-B0D5-534E2C9EF60B}">
      <dgm:prSet/>
      <dgm:spPr/>
      <dgm:t>
        <a:bodyPr/>
        <a:lstStyle/>
        <a:p>
          <a:endParaRPr lang="en-US"/>
        </a:p>
      </dgm:t>
    </dgm:pt>
    <dgm:pt modelId="{0E0B3B24-DDC3-554E-9A8A-767485CE3BC5}" type="sibTrans" cxnId="{539C3B54-FC37-1147-B0D5-534E2C9EF60B}">
      <dgm:prSet/>
      <dgm:spPr/>
      <dgm:t>
        <a:bodyPr/>
        <a:lstStyle/>
        <a:p>
          <a:endParaRPr lang="en-US"/>
        </a:p>
      </dgm:t>
    </dgm:pt>
    <dgm:pt modelId="{325C6933-F102-A34E-8002-4C4F36EA6151}">
      <dgm:prSet/>
      <dgm:spPr/>
      <dgm:t>
        <a:bodyPr/>
        <a:lstStyle/>
        <a:p>
          <a:r>
            <a:rPr lang="en-ID"/>
            <a:t>RPJM IV: 2032-2036 </a:t>
          </a:r>
        </a:p>
      </dgm:t>
    </dgm:pt>
    <dgm:pt modelId="{6629F29B-4BC8-D64E-86B9-C617A899D36E}" type="parTrans" cxnId="{88927B0B-9B8B-9A4C-A9A9-4938375F5F1B}">
      <dgm:prSet/>
      <dgm:spPr/>
      <dgm:t>
        <a:bodyPr/>
        <a:lstStyle/>
        <a:p>
          <a:endParaRPr lang="en-US"/>
        </a:p>
      </dgm:t>
    </dgm:pt>
    <dgm:pt modelId="{16B76C3A-041F-1C43-8DBD-16340609F272}" type="sibTrans" cxnId="{88927B0B-9B8B-9A4C-A9A9-4938375F5F1B}">
      <dgm:prSet/>
      <dgm:spPr/>
      <dgm:t>
        <a:bodyPr/>
        <a:lstStyle/>
        <a:p>
          <a:endParaRPr lang="en-US"/>
        </a:p>
      </dgm:t>
    </dgm:pt>
    <dgm:pt modelId="{A3F00E1F-D645-1A42-8C7B-B1ACD2FFDDA2}">
      <dgm:prSet/>
      <dgm:spPr/>
      <dgm:t>
        <a:bodyPr/>
        <a:lstStyle/>
        <a:p>
          <a:r>
            <a:rPr lang="sv"/>
            <a:t>Integrasi Aset Stratejik Menuju Unggulan Nasional </a:t>
          </a:r>
          <a:endParaRPr lang="en-US"/>
        </a:p>
      </dgm:t>
    </dgm:pt>
    <dgm:pt modelId="{5767555E-4809-6C4D-B98A-0569961B164B}" type="parTrans" cxnId="{73CD0D52-B2F4-1349-A1C0-8589A8A0AEB8}">
      <dgm:prSet/>
      <dgm:spPr/>
      <dgm:t>
        <a:bodyPr/>
        <a:lstStyle/>
        <a:p>
          <a:endParaRPr lang="en-US"/>
        </a:p>
      </dgm:t>
    </dgm:pt>
    <dgm:pt modelId="{30D4B863-9765-614B-9826-4431CC2ADD4F}" type="sibTrans" cxnId="{73CD0D52-B2F4-1349-A1C0-8589A8A0AEB8}">
      <dgm:prSet/>
      <dgm:spPr/>
      <dgm:t>
        <a:bodyPr/>
        <a:lstStyle/>
        <a:p>
          <a:endParaRPr lang="en-US"/>
        </a:p>
      </dgm:t>
    </dgm:pt>
    <dgm:pt modelId="{92EADE73-9243-9847-B4A6-40E5BDA5ABB0}">
      <dgm:prSet/>
      <dgm:spPr/>
      <dgm:t>
        <a:bodyPr/>
        <a:lstStyle/>
        <a:p>
          <a:r>
            <a:rPr lang="en-ID" dirty="0" err="1"/>
            <a:t>Keberlanjutan</a:t>
          </a:r>
          <a:r>
            <a:rPr lang="en-ID" dirty="0"/>
            <a:t> </a:t>
          </a:r>
          <a:r>
            <a:rPr lang="en-ID" dirty="0" err="1"/>
            <a:t>Integrasi</a:t>
          </a:r>
          <a:r>
            <a:rPr lang="en-ID" dirty="0"/>
            <a:t> </a:t>
          </a:r>
          <a:r>
            <a:rPr lang="en-ID" dirty="0" err="1"/>
            <a:t>Aset</a:t>
          </a:r>
          <a:r>
            <a:rPr lang="en-ID" dirty="0"/>
            <a:t> </a:t>
          </a:r>
          <a:r>
            <a:rPr lang="en-ID" dirty="0" err="1"/>
            <a:t>Stratejik</a:t>
          </a:r>
          <a:r>
            <a:rPr lang="en-ID" dirty="0"/>
            <a:t> </a:t>
          </a:r>
          <a:r>
            <a:rPr lang="en-ID" dirty="0" err="1"/>
            <a:t>Menuju</a:t>
          </a:r>
          <a:r>
            <a:rPr lang="en-ID" dirty="0"/>
            <a:t> </a:t>
          </a:r>
          <a:r>
            <a:rPr lang="en-ID" dirty="0" err="1"/>
            <a:t>Akreditasi</a:t>
          </a:r>
          <a:r>
            <a:rPr lang="en-ID" dirty="0"/>
            <a:t> ASEAN </a:t>
          </a:r>
          <a:endParaRPr lang="en-US" dirty="0"/>
        </a:p>
      </dgm:t>
    </dgm:pt>
    <dgm:pt modelId="{351FC53B-7C58-7F41-A2D7-F13F8EA681B3}" type="parTrans" cxnId="{94A8308D-90A1-F645-89EC-3071A7480F2B}">
      <dgm:prSet/>
      <dgm:spPr/>
      <dgm:t>
        <a:bodyPr/>
        <a:lstStyle/>
        <a:p>
          <a:endParaRPr lang="en-US"/>
        </a:p>
      </dgm:t>
    </dgm:pt>
    <dgm:pt modelId="{2E5740C9-7AE5-664C-B026-A461D6AC785B}" type="sibTrans" cxnId="{94A8308D-90A1-F645-89EC-3071A7480F2B}">
      <dgm:prSet/>
      <dgm:spPr/>
      <dgm:t>
        <a:bodyPr/>
        <a:lstStyle/>
        <a:p>
          <a:endParaRPr lang="en-US"/>
        </a:p>
      </dgm:t>
    </dgm:pt>
    <dgm:pt modelId="{62E4C620-6077-3646-B223-077C5FCE4C71}">
      <dgm:prSet/>
      <dgm:spPr/>
      <dgm:t>
        <a:bodyPr/>
        <a:lstStyle/>
        <a:p>
          <a:r>
            <a:rPr lang="en-ID" dirty="0" err="1"/>
            <a:t>Penguatan</a:t>
          </a:r>
          <a:r>
            <a:rPr lang="en-ID" dirty="0"/>
            <a:t> </a:t>
          </a:r>
          <a:r>
            <a:rPr lang="en-ID" dirty="0" err="1"/>
            <a:t>Aset</a:t>
          </a:r>
          <a:r>
            <a:rPr lang="en-ID" dirty="0"/>
            <a:t> </a:t>
          </a:r>
          <a:r>
            <a:rPr lang="en-ID" dirty="0" err="1"/>
            <a:t>Stratejik</a:t>
          </a:r>
          <a:r>
            <a:rPr lang="en-ID" dirty="0"/>
            <a:t> </a:t>
          </a:r>
          <a:r>
            <a:rPr lang="en-ID" dirty="0" err="1"/>
            <a:t>Menuju</a:t>
          </a:r>
          <a:r>
            <a:rPr lang="en-ID" dirty="0"/>
            <a:t> </a:t>
          </a:r>
          <a:r>
            <a:rPr lang="en-ID" dirty="0" err="1"/>
            <a:t>Perguruan</a:t>
          </a:r>
          <a:r>
            <a:rPr lang="en-ID" dirty="0"/>
            <a:t> Tinggi </a:t>
          </a:r>
          <a:r>
            <a:rPr lang="en-ID" dirty="0" err="1"/>
            <a:t>Unggulan</a:t>
          </a:r>
          <a:r>
            <a:rPr lang="en-ID" dirty="0"/>
            <a:t> ASEAN </a:t>
          </a:r>
          <a:endParaRPr lang="en-US" dirty="0"/>
        </a:p>
      </dgm:t>
    </dgm:pt>
    <dgm:pt modelId="{7EA93527-3285-7F42-B62B-CA9000FA1A8A}" type="parTrans" cxnId="{D5B15E53-F0E2-E447-80AE-C050C9377E8B}">
      <dgm:prSet/>
      <dgm:spPr/>
      <dgm:t>
        <a:bodyPr/>
        <a:lstStyle/>
        <a:p>
          <a:endParaRPr lang="en-US"/>
        </a:p>
      </dgm:t>
    </dgm:pt>
    <dgm:pt modelId="{5DAED1DB-0A89-E949-88F5-20123E3308F5}" type="sibTrans" cxnId="{D5B15E53-F0E2-E447-80AE-C050C9377E8B}">
      <dgm:prSet/>
      <dgm:spPr/>
      <dgm:t>
        <a:bodyPr/>
        <a:lstStyle/>
        <a:p>
          <a:endParaRPr lang="en-US"/>
        </a:p>
      </dgm:t>
    </dgm:pt>
    <dgm:pt modelId="{21F73514-4FB4-934F-934E-46F535EDBFAE}">
      <dgm:prSet/>
      <dgm:spPr/>
      <dgm:t>
        <a:bodyPr/>
        <a:lstStyle/>
        <a:p>
          <a:r>
            <a:rPr lang="en-ID"/>
            <a:t>Keberlanjutan Pengembangan Aset Stratejik Menuju World Class Islamic University </a:t>
          </a:r>
          <a:endParaRPr lang="en-US"/>
        </a:p>
      </dgm:t>
    </dgm:pt>
    <dgm:pt modelId="{DB1C3962-80E8-2140-BB3D-8C0A76F36647}" type="parTrans" cxnId="{9CBD47EE-FBF0-C049-9BF2-40A5D39BA1F7}">
      <dgm:prSet/>
      <dgm:spPr/>
      <dgm:t>
        <a:bodyPr/>
        <a:lstStyle/>
        <a:p>
          <a:endParaRPr lang="en-US"/>
        </a:p>
      </dgm:t>
    </dgm:pt>
    <dgm:pt modelId="{2CF5D891-B137-0943-B411-043C6B139656}" type="sibTrans" cxnId="{9CBD47EE-FBF0-C049-9BF2-40A5D39BA1F7}">
      <dgm:prSet/>
      <dgm:spPr/>
      <dgm:t>
        <a:bodyPr/>
        <a:lstStyle/>
        <a:p>
          <a:endParaRPr lang="en-US"/>
        </a:p>
      </dgm:t>
    </dgm:pt>
    <dgm:pt modelId="{408430C5-868D-4649-8A0E-B095BE882520}" type="pres">
      <dgm:prSet presAssocID="{35D1B2D9-E77B-6C4E-ACF8-B3AD2DAD572D}" presName="linearFlow" presStyleCnt="0">
        <dgm:presLayoutVars>
          <dgm:dir/>
          <dgm:animLvl val="lvl"/>
          <dgm:resizeHandles val="exact"/>
        </dgm:presLayoutVars>
      </dgm:prSet>
      <dgm:spPr/>
    </dgm:pt>
    <dgm:pt modelId="{7C1C589A-B0E4-4043-A5A8-BC18EC310977}" type="pres">
      <dgm:prSet presAssocID="{1193FC51-AC49-9F46-98E5-7D9C707F128A}" presName="composite" presStyleCnt="0"/>
      <dgm:spPr/>
    </dgm:pt>
    <dgm:pt modelId="{89B3FE18-874D-464F-A5A4-189B5932FB35}" type="pres">
      <dgm:prSet presAssocID="{1193FC51-AC49-9F46-98E5-7D9C707F128A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B44BC54-FF8A-D744-8DC2-5328CE4630CF}" type="pres">
      <dgm:prSet presAssocID="{1193FC51-AC49-9F46-98E5-7D9C707F128A}" presName="parSh" presStyleLbl="node1" presStyleIdx="0" presStyleCnt="4"/>
      <dgm:spPr/>
    </dgm:pt>
    <dgm:pt modelId="{EB1EBD9F-826F-CE4C-A237-97E876C4619C}" type="pres">
      <dgm:prSet presAssocID="{1193FC51-AC49-9F46-98E5-7D9C707F128A}" presName="desTx" presStyleLbl="fgAcc1" presStyleIdx="0" presStyleCnt="4">
        <dgm:presLayoutVars>
          <dgm:bulletEnabled val="1"/>
        </dgm:presLayoutVars>
      </dgm:prSet>
      <dgm:spPr/>
    </dgm:pt>
    <dgm:pt modelId="{CF1998F0-729E-8A46-9905-ACCCA60E4429}" type="pres">
      <dgm:prSet presAssocID="{546F5748-6B2F-CD40-983D-B56094A0C465}" presName="sibTrans" presStyleLbl="sibTrans2D1" presStyleIdx="0" presStyleCnt="3"/>
      <dgm:spPr/>
    </dgm:pt>
    <dgm:pt modelId="{7C69D16D-5985-034A-913D-E84BED71FA68}" type="pres">
      <dgm:prSet presAssocID="{546F5748-6B2F-CD40-983D-B56094A0C465}" presName="connTx" presStyleLbl="sibTrans2D1" presStyleIdx="0" presStyleCnt="3"/>
      <dgm:spPr/>
    </dgm:pt>
    <dgm:pt modelId="{F269021F-BCC3-A640-B0AC-28B98BDAE02E}" type="pres">
      <dgm:prSet presAssocID="{B2154B38-7FE4-A544-B28C-898F5EC0B5A6}" presName="composite" presStyleCnt="0"/>
      <dgm:spPr/>
    </dgm:pt>
    <dgm:pt modelId="{CD325BCF-8303-0446-B970-C58704EAB2EB}" type="pres">
      <dgm:prSet presAssocID="{B2154B38-7FE4-A544-B28C-898F5EC0B5A6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DDB2243-9ECB-6A4F-91DD-A6A2FE498937}" type="pres">
      <dgm:prSet presAssocID="{B2154B38-7FE4-A544-B28C-898F5EC0B5A6}" presName="parSh" presStyleLbl="node1" presStyleIdx="1" presStyleCnt="4"/>
      <dgm:spPr/>
    </dgm:pt>
    <dgm:pt modelId="{D0D62A19-2C41-E848-A95E-EDBA5E94C384}" type="pres">
      <dgm:prSet presAssocID="{B2154B38-7FE4-A544-B28C-898F5EC0B5A6}" presName="desTx" presStyleLbl="fgAcc1" presStyleIdx="1" presStyleCnt="4">
        <dgm:presLayoutVars>
          <dgm:bulletEnabled val="1"/>
        </dgm:presLayoutVars>
      </dgm:prSet>
      <dgm:spPr/>
    </dgm:pt>
    <dgm:pt modelId="{F64ECBF3-ECDB-AE4B-9AEB-4FE52A720463}" type="pres">
      <dgm:prSet presAssocID="{0160FF83-C851-C344-991B-628AD1C80B9B}" presName="sibTrans" presStyleLbl="sibTrans2D1" presStyleIdx="1" presStyleCnt="3"/>
      <dgm:spPr/>
    </dgm:pt>
    <dgm:pt modelId="{E6771381-07BE-1542-A088-136F6C4A0484}" type="pres">
      <dgm:prSet presAssocID="{0160FF83-C851-C344-991B-628AD1C80B9B}" presName="connTx" presStyleLbl="sibTrans2D1" presStyleIdx="1" presStyleCnt="3"/>
      <dgm:spPr/>
    </dgm:pt>
    <dgm:pt modelId="{8F7A7BDF-AE04-B041-B4EC-3B7764D3EBBA}" type="pres">
      <dgm:prSet presAssocID="{3A149654-8551-DF4D-9BDF-8A03B8B58534}" presName="composite" presStyleCnt="0"/>
      <dgm:spPr/>
    </dgm:pt>
    <dgm:pt modelId="{1FBAC8EC-B83E-9C46-984D-68AA88F70C49}" type="pres">
      <dgm:prSet presAssocID="{3A149654-8551-DF4D-9BDF-8A03B8B58534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5EB8B31-03FF-C043-A23E-C0E8E5CDA58B}" type="pres">
      <dgm:prSet presAssocID="{3A149654-8551-DF4D-9BDF-8A03B8B58534}" presName="parSh" presStyleLbl="node1" presStyleIdx="2" presStyleCnt="4"/>
      <dgm:spPr/>
    </dgm:pt>
    <dgm:pt modelId="{18149AB4-3044-5840-8396-36C0DB9C0F97}" type="pres">
      <dgm:prSet presAssocID="{3A149654-8551-DF4D-9BDF-8A03B8B58534}" presName="desTx" presStyleLbl="fgAcc1" presStyleIdx="2" presStyleCnt="4">
        <dgm:presLayoutVars>
          <dgm:bulletEnabled val="1"/>
        </dgm:presLayoutVars>
      </dgm:prSet>
      <dgm:spPr/>
    </dgm:pt>
    <dgm:pt modelId="{3170F115-124A-C04C-9011-3DE9EBAFDE0F}" type="pres">
      <dgm:prSet presAssocID="{0E0B3B24-DDC3-554E-9A8A-767485CE3BC5}" presName="sibTrans" presStyleLbl="sibTrans2D1" presStyleIdx="2" presStyleCnt="3"/>
      <dgm:spPr/>
    </dgm:pt>
    <dgm:pt modelId="{86B61BDC-EC0C-AE41-8E35-D24FD0CDC2B9}" type="pres">
      <dgm:prSet presAssocID="{0E0B3B24-DDC3-554E-9A8A-767485CE3BC5}" presName="connTx" presStyleLbl="sibTrans2D1" presStyleIdx="2" presStyleCnt="3"/>
      <dgm:spPr/>
    </dgm:pt>
    <dgm:pt modelId="{12605B2F-4E42-1C43-869F-4A800A9E2A87}" type="pres">
      <dgm:prSet presAssocID="{325C6933-F102-A34E-8002-4C4F36EA6151}" presName="composite" presStyleCnt="0"/>
      <dgm:spPr/>
    </dgm:pt>
    <dgm:pt modelId="{704A907C-8498-FE40-87F7-1212FC609ACE}" type="pres">
      <dgm:prSet presAssocID="{325C6933-F102-A34E-8002-4C4F36EA6151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E462E4-5FA2-B243-928A-3584D7A9749C}" type="pres">
      <dgm:prSet presAssocID="{325C6933-F102-A34E-8002-4C4F36EA6151}" presName="parSh" presStyleLbl="node1" presStyleIdx="3" presStyleCnt="4"/>
      <dgm:spPr/>
    </dgm:pt>
    <dgm:pt modelId="{22E4CEEB-339D-3042-B694-E4A600C1C889}" type="pres">
      <dgm:prSet presAssocID="{325C6933-F102-A34E-8002-4C4F36EA6151}" presName="desTx" presStyleLbl="fgAcc1" presStyleIdx="3" presStyleCnt="4">
        <dgm:presLayoutVars>
          <dgm:bulletEnabled val="1"/>
        </dgm:presLayoutVars>
      </dgm:prSet>
      <dgm:spPr/>
    </dgm:pt>
  </dgm:ptLst>
  <dgm:cxnLst>
    <dgm:cxn modelId="{AB6CB201-E786-DC42-8BEC-DADE266F34BD}" type="presOf" srcId="{B2154B38-7FE4-A544-B28C-898F5EC0B5A6}" destId="{9DDB2243-9ECB-6A4F-91DD-A6A2FE498937}" srcOrd="1" destOrd="0" presId="urn:microsoft.com/office/officeart/2005/8/layout/process3"/>
    <dgm:cxn modelId="{88927B0B-9B8B-9A4C-A9A9-4938375F5F1B}" srcId="{35D1B2D9-E77B-6C4E-ACF8-B3AD2DAD572D}" destId="{325C6933-F102-A34E-8002-4C4F36EA6151}" srcOrd="3" destOrd="0" parTransId="{6629F29B-4BC8-D64E-86B9-C617A899D36E}" sibTransId="{16B76C3A-041F-1C43-8DBD-16340609F272}"/>
    <dgm:cxn modelId="{91DBE90D-39C7-E149-A535-CEED972F20C0}" type="presOf" srcId="{0160FF83-C851-C344-991B-628AD1C80B9B}" destId="{F64ECBF3-ECDB-AE4B-9AEB-4FE52A720463}" srcOrd="0" destOrd="0" presId="urn:microsoft.com/office/officeart/2005/8/layout/process3"/>
    <dgm:cxn modelId="{85138E0E-2CF8-2345-BC8D-F211F6233AA5}" type="presOf" srcId="{546F5748-6B2F-CD40-983D-B56094A0C465}" destId="{CF1998F0-729E-8A46-9905-ACCCA60E4429}" srcOrd="0" destOrd="0" presId="urn:microsoft.com/office/officeart/2005/8/layout/process3"/>
    <dgm:cxn modelId="{CE89A417-F55C-8B47-8573-850DA8528584}" type="presOf" srcId="{1193FC51-AC49-9F46-98E5-7D9C707F128A}" destId="{0B44BC54-FF8A-D744-8DC2-5328CE4630CF}" srcOrd="1" destOrd="0" presId="urn:microsoft.com/office/officeart/2005/8/layout/process3"/>
    <dgm:cxn modelId="{FDF5F222-6968-3B43-979B-7D644AE2023F}" type="presOf" srcId="{325C6933-F102-A34E-8002-4C4F36EA6151}" destId="{704A907C-8498-FE40-87F7-1212FC609ACE}" srcOrd="0" destOrd="0" presId="urn:microsoft.com/office/officeart/2005/8/layout/process3"/>
    <dgm:cxn modelId="{B85E3623-DCCE-574C-8B99-6A7B10952B77}" type="presOf" srcId="{0160FF83-C851-C344-991B-628AD1C80B9B}" destId="{E6771381-07BE-1542-A088-136F6C4A0484}" srcOrd="1" destOrd="0" presId="urn:microsoft.com/office/officeart/2005/8/layout/process3"/>
    <dgm:cxn modelId="{B178CB33-21F6-0A45-BCAC-6F690D4B1F7A}" type="presOf" srcId="{B2154B38-7FE4-A544-B28C-898F5EC0B5A6}" destId="{CD325BCF-8303-0446-B970-C58704EAB2EB}" srcOrd="0" destOrd="0" presId="urn:microsoft.com/office/officeart/2005/8/layout/process3"/>
    <dgm:cxn modelId="{E0130D4B-2555-E541-80C0-1BCD7F1F6DEB}" type="presOf" srcId="{1193FC51-AC49-9F46-98E5-7D9C707F128A}" destId="{89B3FE18-874D-464F-A5A4-189B5932FB35}" srcOrd="0" destOrd="0" presId="urn:microsoft.com/office/officeart/2005/8/layout/process3"/>
    <dgm:cxn modelId="{73CD0D52-B2F4-1349-A1C0-8589A8A0AEB8}" srcId="{1193FC51-AC49-9F46-98E5-7D9C707F128A}" destId="{A3F00E1F-D645-1A42-8C7B-B1ACD2FFDDA2}" srcOrd="0" destOrd="0" parTransId="{5767555E-4809-6C4D-B98A-0569961B164B}" sibTransId="{30D4B863-9765-614B-9826-4431CC2ADD4F}"/>
    <dgm:cxn modelId="{D5B15E53-F0E2-E447-80AE-C050C9377E8B}" srcId="{3A149654-8551-DF4D-9BDF-8A03B8B58534}" destId="{62E4C620-6077-3646-B223-077C5FCE4C71}" srcOrd="0" destOrd="0" parTransId="{7EA93527-3285-7F42-B62B-CA9000FA1A8A}" sibTransId="{5DAED1DB-0A89-E949-88F5-20123E3308F5}"/>
    <dgm:cxn modelId="{539C3B54-FC37-1147-B0D5-534E2C9EF60B}" srcId="{35D1B2D9-E77B-6C4E-ACF8-B3AD2DAD572D}" destId="{3A149654-8551-DF4D-9BDF-8A03B8B58534}" srcOrd="2" destOrd="0" parTransId="{259FD37C-4455-544C-A879-9EEE208BE504}" sibTransId="{0E0B3B24-DDC3-554E-9A8A-767485CE3BC5}"/>
    <dgm:cxn modelId="{74AAFE58-7689-3443-93D0-C189FBC0190C}" type="presOf" srcId="{35D1B2D9-E77B-6C4E-ACF8-B3AD2DAD572D}" destId="{408430C5-868D-4649-8A0E-B095BE882520}" srcOrd="0" destOrd="0" presId="urn:microsoft.com/office/officeart/2005/8/layout/process3"/>
    <dgm:cxn modelId="{73D7B775-79F1-E944-9FD1-B80A9C35F2E6}" type="presOf" srcId="{3A149654-8551-DF4D-9BDF-8A03B8B58534}" destId="{1FBAC8EC-B83E-9C46-984D-68AA88F70C49}" srcOrd="0" destOrd="0" presId="urn:microsoft.com/office/officeart/2005/8/layout/process3"/>
    <dgm:cxn modelId="{85742A79-830A-5148-A62A-E2E610CD4DC5}" type="presOf" srcId="{325C6933-F102-A34E-8002-4C4F36EA6151}" destId="{21E462E4-5FA2-B243-928A-3584D7A9749C}" srcOrd="1" destOrd="0" presId="urn:microsoft.com/office/officeart/2005/8/layout/process3"/>
    <dgm:cxn modelId="{27C5637A-6CDE-F14E-92A5-DDF2704F88D5}" type="presOf" srcId="{546F5748-6B2F-CD40-983D-B56094A0C465}" destId="{7C69D16D-5985-034A-913D-E84BED71FA68}" srcOrd="1" destOrd="0" presId="urn:microsoft.com/office/officeart/2005/8/layout/process3"/>
    <dgm:cxn modelId="{94A8308D-90A1-F645-89EC-3071A7480F2B}" srcId="{B2154B38-7FE4-A544-B28C-898F5EC0B5A6}" destId="{92EADE73-9243-9847-B4A6-40E5BDA5ABB0}" srcOrd="0" destOrd="0" parTransId="{351FC53B-7C58-7F41-A2D7-F13F8EA681B3}" sibTransId="{2E5740C9-7AE5-664C-B026-A461D6AC785B}"/>
    <dgm:cxn modelId="{D8CB8C8F-A18F-9544-926F-26CBCCCF9347}" type="presOf" srcId="{3A149654-8551-DF4D-9BDF-8A03B8B58534}" destId="{F5EB8B31-03FF-C043-A23E-C0E8E5CDA58B}" srcOrd="1" destOrd="0" presId="urn:microsoft.com/office/officeart/2005/8/layout/process3"/>
    <dgm:cxn modelId="{BEC3C591-A10E-B848-A8A1-B35FAF4B8883}" type="presOf" srcId="{92EADE73-9243-9847-B4A6-40E5BDA5ABB0}" destId="{D0D62A19-2C41-E848-A95E-EDBA5E94C384}" srcOrd="0" destOrd="0" presId="urn:microsoft.com/office/officeart/2005/8/layout/process3"/>
    <dgm:cxn modelId="{E8B0C49A-B208-484F-BED1-3A42B5D3620F}" type="presOf" srcId="{A3F00E1F-D645-1A42-8C7B-B1ACD2FFDDA2}" destId="{EB1EBD9F-826F-CE4C-A237-97E876C4619C}" srcOrd="0" destOrd="0" presId="urn:microsoft.com/office/officeart/2005/8/layout/process3"/>
    <dgm:cxn modelId="{7E7D439D-614A-E44E-91FB-23D75D618D7E}" type="presOf" srcId="{21F73514-4FB4-934F-934E-46F535EDBFAE}" destId="{22E4CEEB-339D-3042-B694-E4A600C1C889}" srcOrd="0" destOrd="0" presId="urn:microsoft.com/office/officeart/2005/8/layout/process3"/>
    <dgm:cxn modelId="{B59D199E-5E3A-CF40-890C-3C7A65C1F00D}" type="presOf" srcId="{0E0B3B24-DDC3-554E-9A8A-767485CE3BC5}" destId="{3170F115-124A-C04C-9011-3DE9EBAFDE0F}" srcOrd="0" destOrd="0" presId="urn:microsoft.com/office/officeart/2005/8/layout/process3"/>
    <dgm:cxn modelId="{BAE888CE-D25B-2746-8E45-F216F75DEE73}" srcId="{35D1B2D9-E77B-6C4E-ACF8-B3AD2DAD572D}" destId="{1193FC51-AC49-9F46-98E5-7D9C707F128A}" srcOrd="0" destOrd="0" parTransId="{9465C584-0150-A84A-9B11-003E0A949D10}" sibTransId="{546F5748-6B2F-CD40-983D-B56094A0C465}"/>
    <dgm:cxn modelId="{3AFFE5D0-D73D-5D41-9983-9E432E952ED2}" type="presOf" srcId="{0E0B3B24-DDC3-554E-9A8A-767485CE3BC5}" destId="{86B61BDC-EC0C-AE41-8E35-D24FD0CDC2B9}" srcOrd="1" destOrd="0" presId="urn:microsoft.com/office/officeart/2005/8/layout/process3"/>
    <dgm:cxn modelId="{025F69D1-577F-264B-A0B4-A80C0386A507}" type="presOf" srcId="{62E4C620-6077-3646-B223-077C5FCE4C71}" destId="{18149AB4-3044-5840-8396-36C0DB9C0F97}" srcOrd="0" destOrd="0" presId="urn:microsoft.com/office/officeart/2005/8/layout/process3"/>
    <dgm:cxn modelId="{9CBD47EE-FBF0-C049-9BF2-40A5D39BA1F7}" srcId="{325C6933-F102-A34E-8002-4C4F36EA6151}" destId="{21F73514-4FB4-934F-934E-46F535EDBFAE}" srcOrd="0" destOrd="0" parTransId="{DB1C3962-80E8-2140-BB3D-8C0A76F36647}" sibTransId="{2CF5D891-B137-0943-B411-043C6B139656}"/>
    <dgm:cxn modelId="{993A01F2-8DF9-FE4D-99DB-6B55FA4452F5}" srcId="{35D1B2D9-E77B-6C4E-ACF8-B3AD2DAD572D}" destId="{B2154B38-7FE4-A544-B28C-898F5EC0B5A6}" srcOrd="1" destOrd="0" parTransId="{B4C4AACF-090C-BB4D-B6EB-9CD915EE803B}" sibTransId="{0160FF83-C851-C344-991B-628AD1C80B9B}"/>
    <dgm:cxn modelId="{90BC2C5D-0DEF-2F49-B419-9CB7D164B817}" type="presParOf" srcId="{408430C5-868D-4649-8A0E-B095BE882520}" destId="{7C1C589A-B0E4-4043-A5A8-BC18EC310977}" srcOrd="0" destOrd="0" presId="urn:microsoft.com/office/officeart/2005/8/layout/process3"/>
    <dgm:cxn modelId="{2129F900-CB61-5346-B0DF-3CAAB20A5AAF}" type="presParOf" srcId="{7C1C589A-B0E4-4043-A5A8-BC18EC310977}" destId="{89B3FE18-874D-464F-A5A4-189B5932FB35}" srcOrd="0" destOrd="0" presId="urn:microsoft.com/office/officeart/2005/8/layout/process3"/>
    <dgm:cxn modelId="{2C67E737-CFC4-F349-B059-64DBE7AFE4B2}" type="presParOf" srcId="{7C1C589A-B0E4-4043-A5A8-BC18EC310977}" destId="{0B44BC54-FF8A-D744-8DC2-5328CE4630CF}" srcOrd="1" destOrd="0" presId="urn:microsoft.com/office/officeart/2005/8/layout/process3"/>
    <dgm:cxn modelId="{AE4D705D-3F51-5844-B7AC-321E4069DDBF}" type="presParOf" srcId="{7C1C589A-B0E4-4043-A5A8-BC18EC310977}" destId="{EB1EBD9F-826F-CE4C-A237-97E876C4619C}" srcOrd="2" destOrd="0" presId="urn:microsoft.com/office/officeart/2005/8/layout/process3"/>
    <dgm:cxn modelId="{02273C77-5602-374F-A81C-BDA7910122FB}" type="presParOf" srcId="{408430C5-868D-4649-8A0E-B095BE882520}" destId="{CF1998F0-729E-8A46-9905-ACCCA60E4429}" srcOrd="1" destOrd="0" presId="urn:microsoft.com/office/officeart/2005/8/layout/process3"/>
    <dgm:cxn modelId="{44096D08-E4B9-5241-AB2E-0E4844F13AEC}" type="presParOf" srcId="{CF1998F0-729E-8A46-9905-ACCCA60E4429}" destId="{7C69D16D-5985-034A-913D-E84BED71FA68}" srcOrd="0" destOrd="0" presId="urn:microsoft.com/office/officeart/2005/8/layout/process3"/>
    <dgm:cxn modelId="{6D23FDC6-951D-9A48-ABD4-FE6BB56949BD}" type="presParOf" srcId="{408430C5-868D-4649-8A0E-B095BE882520}" destId="{F269021F-BCC3-A640-B0AC-28B98BDAE02E}" srcOrd="2" destOrd="0" presId="urn:microsoft.com/office/officeart/2005/8/layout/process3"/>
    <dgm:cxn modelId="{B6001C7F-D4D7-DD49-909A-112B9CBD07A3}" type="presParOf" srcId="{F269021F-BCC3-A640-B0AC-28B98BDAE02E}" destId="{CD325BCF-8303-0446-B970-C58704EAB2EB}" srcOrd="0" destOrd="0" presId="urn:microsoft.com/office/officeart/2005/8/layout/process3"/>
    <dgm:cxn modelId="{5742E528-D63D-7C42-B1B9-DD0B601B3A99}" type="presParOf" srcId="{F269021F-BCC3-A640-B0AC-28B98BDAE02E}" destId="{9DDB2243-9ECB-6A4F-91DD-A6A2FE498937}" srcOrd="1" destOrd="0" presId="urn:microsoft.com/office/officeart/2005/8/layout/process3"/>
    <dgm:cxn modelId="{517B9D7E-9755-4B4F-A869-24F2EB58C937}" type="presParOf" srcId="{F269021F-BCC3-A640-B0AC-28B98BDAE02E}" destId="{D0D62A19-2C41-E848-A95E-EDBA5E94C384}" srcOrd="2" destOrd="0" presId="urn:microsoft.com/office/officeart/2005/8/layout/process3"/>
    <dgm:cxn modelId="{C8487237-46D2-084B-8BED-3DCB4C9EED4D}" type="presParOf" srcId="{408430C5-868D-4649-8A0E-B095BE882520}" destId="{F64ECBF3-ECDB-AE4B-9AEB-4FE52A720463}" srcOrd="3" destOrd="0" presId="urn:microsoft.com/office/officeart/2005/8/layout/process3"/>
    <dgm:cxn modelId="{6E6F1786-0DA4-B04B-B69F-506A18D3DFCE}" type="presParOf" srcId="{F64ECBF3-ECDB-AE4B-9AEB-4FE52A720463}" destId="{E6771381-07BE-1542-A088-136F6C4A0484}" srcOrd="0" destOrd="0" presId="urn:microsoft.com/office/officeart/2005/8/layout/process3"/>
    <dgm:cxn modelId="{8DDBB690-429B-C646-9F76-0DD25FA091C6}" type="presParOf" srcId="{408430C5-868D-4649-8A0E-B095BE882520}" destId="{8F7A7BDF-AE04-B041-B4EC-3B7764D3EBBA}" srcOrd="4" destOrd="0" presId="urn:microsoft.com/office/officeart/2005/8/layout/process3"/>
    <dgm:cxn modelId="{9790E9FA-2613-FD49-A2FE-9363F4749D1E}" type="presParOf" srcId="{8F7A7BDF-AE04-B041-B4EC-3B7764D3EBBA}" destId="{1FBAC8EC-B83E-9C46-984D-68AA88F70C49}" srcOrd="0" destOrd="0" presId="urn:microsoft.com/office/officeart/2005/8/layout/process3"/>
    <dgm:cxn modelId="{FEAC7D59-5C9F-344E-B986-A69C8E0D7194}" type="presParOf" srcId="{8F7A7BDF-AE04-B041-B4EC-3B7764D3EBBA}" destId="{F5EB8B31-03FF-C043-A23E-C0E8E5CDA58B}" srcOrd="1" destOrd="0" presId="urn:microsoft.com/office/officeart/2005/8/layout/process3"/>
    <dgm:cxn modelId="{C02154AA-A078-F443-8103-507529C70FDB}" type="presParOf" srcId="{8F7A7BDF-AE04-B041-B4EC-3B7764D3EBBA}" destId="{18149AB4-3044-5840-8396-36C0DB9C0F97}" srcOrd="2" destOrd="0" presId="urn:microsoft.com/office/officeart/2005/8/layout/process3"/>
    <dgm:cxn modelId="{38DC9A71-6FC9-1142-B9F8-C9DFD5856EDC}" type="presParOf" srcId="{408430C5-868D-4649-8A0E-B095BE882520}" destId="{3170F115-124A-C04C-9011-3DE9EBAFDE0F}" srcOrd="5" destOrd="0" presId="urn:microsoft.com/office/officeart/2005/8/layout/process3"/>
    <dgm:cxn modelId="{96138654-4AE4-2B48-87EC-FA852EE22042}" type="presParOf" srcId="{3170F115-124A-C04C-9011-3DE9EBAFDE0F}" destId="{86B61BDC-EC0C-AE41-8E35-D24FD0CDC2B9}" srcOrd="0" destOrd="0" presId="urn:microsoft.com/office/officeart/2005/8/layout/process3"/>
    <dgm:cxn modelId="{136EADF8-539D-784C-80DD-7E3C5B4879AC}" type="presParOf" srcId="{408430C5-868D-4649-8A0E-B095BE882520}" destId="{12605B2F-4E42-1C43-869F-4A800A9E2A87}" srcOrd="6" destOrd="0" presId="urn:microsoft.com/office/officeart/2005/8/layout/process3"/>
    <dgm:cxn modelId="{329CE522-80D7-9A4F-9DEA-D65F2266355E}" type="presParOf" srcId="{12605B2F-4E42-1C43-869F-4A800A9E2A87}" destId="{704A907C-8498-FE40-87F7-1212FC609ACE}" srcOrd="0" destOrd="0" presId="urn:microsoft.com/office/officeart/2005/8/layout/process3"/>
    <dgm:cxn modelId="{1A7FAE11-6787-A84E-8BE3-5C40A2C8EF2E}" type="presParOf" srcId="{12605B2F-4E42-1C43-869F-4A800A9E2A87}" destId="{21E462E4-5FA2-B243-928A-3584D7A9749C}" srcOrd="1" destOrd="0" presId="urn:microsoft.com/office/officeart/2005/8/layout/process3"/>
    <dgm:cxn modelId="{D61ECAE7-4351-564D-9866-0F1EE4065A64}" type="presParOf" srcId="{12605B2F-4E42-1C43-869F-4A800A9E2A87}" destId="{22E4CEEB-339D-3042-B694-E4A600C1C889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437CDF1-252F-104C-9DED-FC955FD91ADD}" type="doc">
      <dgm:prSet loTypeId="urn:microsoft.com/office/officeart/2005/8/layout/hProcess3" loCatId="" qsTypeId="urn:microsoft.com/office/officeart/2005/8/quickstyle/simple1" qsCatId="simple" csTypeId="urn:microsoft.com/office/officeart/2005/8/colors/accent1_2" csCatId="accent1" phldr="1"/>
      <dgm:spPr/>
    </dgm:pt>
    <dgm:pt modelId="{92C1265B-900A-E04D-8D92-3D1494D8FA85}">
      <dgm:prSet phldrT="[Text]"/>
      <dgm:spPr/>
      <dgm:t>
        <a:bodyPr/>
        <a:lstStyle/>
        <a:p>
          <a:r>
            <a:rPr lang="en-US" dirty="0"/>
            <a:t>Masih A </a:t>
          </a:r>
          <a:r>
            <a:rPr lang="en-US" dirty="0" err="1"/>
            <a:t>s.d</a:t>
          </a:r>
          <a:r>
            <a:rPr lang="en-US" dirty="0"/>
            <a:t> 2028</a:t>
          </a:r>
        </a:p>
        <a:p>
          <a:endParaRPr lang="en-US" dirty="0"/>
        </a:p>
      </dgm:t>
    </dgm:pt>
    <dgm:pt modelId="{D92FA86E-C1D9-9C4F-9757-577563D01224}" type="parTrans" cxnId="{E6D7357F-37A8-9145-B3F1-E98A1BD21187}">
      <dgm:prSet/>
      <dgm:spPr/>
      <dgm:t>
        <a:bodyPr/>
        <a:lstStyle/>
        <a:p>
          <a:endParaRPr lang="en-US"/>
        </a:p>
      </dgm:t>
    </dgm:pt>
    <dgm:pt modelId="{6A4A2734-4C5D-3A4E-907F-ABC76C9FD025}" type="sibTrans" cxnId="{E6D7357F-37A8-9145-B3F1-E98A1BD21187}">
      <dgm:prSet/>
      <dgm:spPr/>
      <dgm:t>
        <a:bodyPr/>
        <a:lstStyle/>
        <a:p>
          <a:endParaRPr lang="en-US"/>
        </a:p>
      </dgm:t>
    </dgm:pt>
    <dgm:pt modelId="{C1FC120E-51F7-E941-AF21-22C70DDF3C45}">
      <dgm:prSet phldrT="[Text]" phldr="1"/>
      <dgm:spPr/>
      <dgm:t>
        <a:bodyPr/>
        <a:lstStyle/>
        <a:p>
          <a:endParaRPr lang="en-US"/>
        </a:p>
      </dgm:t>
    </dgm:pt>
    <dgm:pt modelId="{D027557E-0935-AF45-B47D-555822146777}" type="parTrans" cxnId="{CEA182F7-AB7F-D243-973D-BB8EFA8480F4}">
      <dgm:prSet/>
      <dgm:spPr/>
      <dgm:t>
        <a:bodyPr/>
        <a:lstStyle/>
        <a:p>
          <a:endParaRPr lang="en-US"/>
        </a:p>
      </dgm:t>
    </dgm:pt>
    <dgm:pt modelId="{962DB485-C4E2-494A-AC3C-47CD91E4F205}" type="sibTrans" cxnId="{CEA182F7-AB7F-D243-973D-BB8EFA8480F4}">
      <dgm:prSet/>
      <dgm:spPr/>
      <dgm:t>
        <a:bodyPr/>
        <a:lstStyle/>
        <a:p>
          <a:endParaRPr lang="en-US"/>
        </a:p>
      </dgm:t>
    </dgm:pt>
    <dgm:pt modelId="{CDCDA422-1D7F-6D47-8C65-91598528F739}">
      <dgm:prSet phldrT="[Text]" phldr="1"/>
      <dgm:spPr/>
      <dgm:t>
        <a:bodyPr/>
        <a:lstStyle/>
        <a:p>
          <a:endParaRPr lang="en-US"/>
        </a:p>
      </dgm:t>
    </dgm:pt>
    <dgm:pt modelId="{66796067-2AD7-6F49-809C-06EFB60F08F7}" type="parTrans" cxnId="{31D0CDC3-E10E-E944-8114-616756D1C587}">
      <dgm:prSet/>
      <dgm:spPr/>
      <dgm:t>
        <a:bodyPr/>
        <a:lstStyle/>
        <a:p>
          <a:endParaRPr lang="en-US"/>
        </a:p>
      </dgm:t>
    </dgm:pt>
    <dgm:pt modelId="{2E9DE927-8D1D-374D-9F78-041EA0B369F5}" type="sibTrans" cxnId="{31D0CDC3-E10E-E944-8114-616756D1C587}">
      <dgm:prSet/>
      <dgm:spPr/>
      <dgm:t>
        <a:bodyPr/>
        <a:lstStyle/>
        <a:p>
          <a:endParaRPr lang="en-US"/>
        </a:p>
      </dgm:t>
    </dgm:pt>
    <dgm:pt modelId="{9311C4DC-C3AA-EE46-B914-BF1AB11B30DC}" type="pres">
      <dgm:prSet presAssocID="{5437CDF1-252F-104C-9DED-FC955FD91ADD}" presName="Name0" presStyleCnt="0">
        <dgm:presLayoutVars>
          <dgm:dir/>
          <dgm:animLvl val="lvl"/>
          <dgm:resizeHandles val="exact"/>
        </dgm:presLayoutVars>
      </dgm:prSet>
      <dgm:spPr/>
    </dgm:pt>
    <dgm:pt modelId="{15DF04E3-87D3-964D-87AC-D572F34871BA}" type="pres">
      <dgm:prSet presAssocID="{5437CDF1-252F-104C-9DED-FC955FD91ADD}" presName="dummy" presStyleCnt="0"/>
      <dgm:spPr/>
    </dgm:pt>
    <dgm:pt modelId="{4BA60E15-F8ED-FE41-9F81-972A63A7435F}" type="pres">
      <dgm:prSet presAssocID="{5437CDF1-252F-104C-9DED-FC955FD91ADD}" presName="linH" presStyleCnt="0"/>
      <dgm:spPr/>
    </dgm:pt>
    <dgm:pt modelId="{70C86380-3D9C-CA4B-A8CE-CAD138A4DCBB}" type="pres">
      <dgm:prSet presAssocID="{5437CDF1-252F-104C-9DED-FC955FD91ADD}" presName="padding1" presStyleCnt="0"/>
      <dgm:spPr/>
    </dgm:pt>
    <dgm:pt modelId="{B9554441-7998-8E44-A38B-FFDEA6CDB4DF}" type="pres">
      <dgm:prSet presAssocID="{92C1265B-900A-E04D-8D92-3D1494D8FA85}" presName="linV" presStyleCnt="0"/>
      <dgm:spPr/>
    </dgm:pt>
    <dgm:pt modelId="{3762050A-C1C0-854D-A116-F2BB23760B0A}" type="pres">
      <dgm:prSet presAssocID="{92C1265B-900A-E04D-8D92-3D1494D8FA85}" presName="spVertical1" presStyleCnt="0"/>
      <dgm:spPr/>
    </dgm:pt>
    <dgm:pt modelId="{5CD2BBA3-3CA0-C747-B320-DF21FCE09EDA}" type="pres">
      <dgm:prSet presAssocID="{92C1265B-900A-E04D-8D92-3D1494D8FA85}" presName="parTx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7A506DC5-3B63-0040-84FC-F7CB07FFF5E5}" type="pres">
      <dgm:prSet presAssocID="{92C1265B-900A-E04D-8D92-3D1494D8FA85}" presName="spVertical2" presStyleCnt="0"/>
      <dgm:spPr/>
    </dgm:pt>
    <dgm:pt modelId="{922E31DE-6FB6-3D47-AEDC-D11A879CA413}" type="pres">
      <dgm:prSet presAssocID="{92C1265B-900A-E04D-8D92-3D1494D8FA85}" presName="spVertical3" presStyleCnt="0"/>
      <dgm:spPr/>
    </dgm:pt>
    <dgm:pt modelId="{9D2AC868-A891-C44A-B3BA-B7CE9181FD22}" type="pres">
      <dgm:prSet presAssocID="{6A4A2734-4C5D-3A4E-907F-ABC76C9FD025}" presName="space" presStyleCnt="0"/>
      <dgm:spPr/>
    </dgm:pt>
    <dgm:pt modelId="{8EF66569-9679-824D-9838-E26703D93988}" type="pres">
      <dgm:prSet presAssocID="{C1FC120E-51F7-E941-AF21-22C70DDF3C45}" presName="linV" presStyleCnt="0"/>
      <dgm:spPr/>
    </dgm:pt>
    <dgm:pt modelId="{63041E2E-BF09-304D-B1A5-C8EF863790B8}" type="pres">
      <dgm:prSet presAssocID="{C1FC120E-51F7-E941-AF21-22C70DDF3C45}" presName="spVertical1" presStyleCnt="0"/>
      <dgm:spPr/>
    </dgm:pt>
    <dgm:pt modelId="{623FA12B-D85A-5C4A-8FE6-A16D304A66D9}" type="pres">
      <dgm:prSet presAssocID="{C1FC120E-51F7-E941-AF21-22C70DDF3C45}" presName="parTx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863EBAB6-D791-594C-94E0-59D377A6714D}" type="pres">
      <dgm:prSet presAssocID="{C1FC120E-51F7-E941-AF21-22C70DDF3C45}" presName="spVertical2" presStyleCnt="0"/>
      <dgm:spPr/>
    </dgm:pt>
    <dgm:pt modelId="{5C5B750C-516C-3D46-8CE8-8165E469D650}" type="pres">
      <dgm:prSet presAssocID="{C1FC120E-51F7-E941-AF21-22C70DDF3C45}" presName="spVertical3" presStyleCnt="0"/>
      <dgm:spPr/>
    </dgm:pt>
    <dgm:pt modelId="{6CF59069-2E3F-664B-8A4B-063E50471AD3}" type="pres">
      <dgm:prSet presAssocID="{962DB485-C4E2-494A-AC3C-47CD91E4F205}" presName="space" presStyleCnt="0"/>
      <dgm:spPr/>
    </dgm:pt>
    <dgm:pt modelId="{E9EED77D-1759-B24D-9997-101A1AE19865}" type="pres">
      <dgm:prSet presAssocID="{CDCDA422-1D7F-6D47-8C65-91598528F739}" presName="linV" presStyleCnt="0"/>
      <dgm:spPr/>
    </dgm:pt>
    <dgm:pt modelId="{6A8E2024-31FF-3247-B312-D0C342EF38AA}" type="pres">
      <dgm:prSet presAssocID="{CDCDA422-1D7F-6D47-8C65-91598528F739}" presName="spVertical1" presStyleCnt="0"/>
      <dgm:spPr/>
    </dgm:pt>
    <dgm:pt modelId="{123904B1-E30D-4C45-A7EA-135955708FE1}" type="pres">
      <dgm:prSet presAssocID="{CDCDA422-1D7F-6D47-8C65-91598528F739}" presName="par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D0290B50-5756-214B-AA4C-84C683A720AC}" type="pres">
      <dgm:prSet presAssocID="{CDCDA422-1D7F-6D47-8C65-91598528F739}" presName="spVertical2" presStyleCnt="0"/>
      <dgm:spPr/>
    </dgm:pt>
    <dgm:pt modelId="{9174DCF5-704B-5044-AB0E-4CF5C054740F}" type="pres">
      <dgm:prSet presAssocID="{CDCDA422-1D7F-6D47-8C65-91598528F739}" presName="spVertical3" presStyleCnt="0"/>
      <dgm:spPr/>
    </dgm:pt>
    <dgm:pt modelId="{8F6CD76A-841B-004D-92B9-1E94BFF1B559}" type="pres">
      <dgm:prSet presAssocID="{5437CDF1-252F-104C-9DED-FC955FD91ADD}" presName="padding2" presStyleCnt="0"/>
      <dgm:spPr/>
    </dgm:pt>
    <dgm:pt modelId="{F055A1B0-ABB7-444E-B5B8-88918300F03F}" type="pres">
      <dgm:prSet presAssocID="{5437CDF1-252F-104C-9DED-FC955FD91ADD}" presName="negArrow" presStyleCnt="0"/>
      <dgm:spPr/>
    </dgm:pt>
    <dgm:pt modelId="{787BED22-CDA0-5C43-BA7F-27C4EEB79874}" type="pres">
      <dgm:prSet presAssocID="{5437CDF1-252F-104C-9DED-FC955FD91ADD}" presName="backgroundArrow" presStyleLbl="node1" presStyleIdx="0" presStyleCnt="1"/>
      <dgm:spPr/>
    </dgm:pt>
  </dgm:ptLst>
  <dgm:cxnLst>
    <dgm:cxn modelId="{5824B837-9522-9448-BD55-76D0CA7B1D9C}" type="presOf" srcId="{C1FC120E-51F7-E941-AF21-22C70DDF3C45}" destId="{623FA12B-D85A-5C4A-8FE6-A16D304A66D9}" srcOrd="0" destOrd="0" presId="urn:microsoft.com/office/officeart/2005/8/layout/hProcess3"/>
    <dgm:cxn modelId="{E6D7357F-37A8-9145-B3F1-E98A1BD21187}" srcId="{5437CDF1-252F-104C-9DED-FC955FD91ADD}" destId="{92C1265B-900A-E04D-8D92-3D1494D8FA85}" srcOrd="0" destOrd="0" parTransId="{D92FA86E-C1D9-9C4F-9757-577563D01224}" sibTransId="{6A4A2734-4C5D-3A4E-907F-ABC76C9FD025}"/>
    <dgm:cxn modelId="{D81BC1A6-446E-4849-A571-BA8499F752F3}" type="presOf" srcId="{CDCDA422-1D7F-6D47-8C65-91598528F739}" destId="{123904B1-E30D-4C45-A7EA-135955708FE1}" srcOrd="0" destOrd="0" presId="urn:microsoft.com/office/officeart/2005/8/layout/hProcess3"/>
    <dgm:cxn modelId="{31D0CDC3-E10E-E944-8114-616756D1C587}" srcId="{5437CDF1-252F-104C-9DED-FC955FD91ADD}" destId="{CDCDA422-1D7F-6D47-8C65-91598528F739}" srcOrd="2" destOrd="0" parTransId="{66796067-2AD7-6F49-809C-06EFB60F08F7}" sibTransId="{2E9DE927-8D1D-374D-9F78-041EA0B369F5}"/>
    <dgm:cxn modelId="{0307F7F3-0FC7-A64B-B930-229B9004D331}" type="presOf" srcId="{5437CDF1-252F-104C-9DED-FC955FD91ADD}" destId="{9311C4DC-C3AA-EE46-B914-BF1AB11B30DC}" srcOrd="0" destOrd="0" presId="urn:microsoft.com/office/officeart/2005/8/layout/hProcess3"/>
    <dgm:cxn modelId="{0A9B49F6-5963-4046-A73C-D91EB7778D04}" type="presOf" srcId="{92C1265B-900A-E04D-8D92-3D1494D8FA85}" destId="{5CD2BBA3-3CA0-C747-B320-DF21FCE09EDA}" srcOrd="0" destOrd="0" presId="urn:microsoft.com/office/officeart/2005/8/layout/hProcess3"/>
    <dgm:cxn modelId="{CEA182F7-AB7F-D243-973D-BB8EFA8480F4}" srcId="{5437CDF1-252F-104C-9DED-FC955FD91ADD}" destId="{C1FC120E-51F7-E941-AF21-22C70DDF3C45}" srcOrd="1" destOrd="0" parTransId="{D027557E-0935-AF45-B47D-555822146777}" sibTransId="{962DB485-C4E2-494A-AC3C-47CD91E4F205}"/>
    <dgm:cxn modelId="{BA9D0B10-F2C2-BD41-9A05-E85A1D3A0A06}" type="presParOf" srcId="{9311C4DC-C3AA-EE46-B914-BF1AB11B30DC}" destId="{15DF04E3-87D3-964D-87AC-D572F34871BA}" srcOrd="0" destOrd="0" presId="urn:microsoft.com/office/officeart/2005/8/layout/hProcess3"/>
    <dgm:cxn modelId="{68F46F3F-1C23-0348-8E04-11B38C0E9C6C}" type="presParOf" srcId="{9311C4DC-C3AA-EE46-B914-BF1AB11B30DC}" destId="{4BA60E15-F8ED-FE41-9F81-972A63A7435F}" srcOrd="1" destOrd="0" presId="urn:microsoft.com/office/officeart/2005/8/layout/hProcess3"/>
    <dgm:cxn modelId="{FF0AC78F-7F9E-734F-853D-38D93CAB8C59}" type="presParOf" srcId="{4BA60E15-F8ED-FE41-9F81-972A63A7435F}" destId="{70C86380-3D9C-CA4B-A8CE-CAD138A4DCBB}" srcOrd="0" destOrd="0" presId="urn:microsoft.com/office/officeart/2005/8/layout/hProcess3"/>
    <dgm:cxn modelId="{EAFB49C9-6C45-6245-A994-1122B2440577}" type="presParOf" srcId="{4BA60E15-F8ED-FE41-9F81-972A63A7435F}" destId="{B9554441-7998-8E44-A38B-FFDEA6CDB4DF}" srcOrd="1" destOrd="0" presId="urn:microsoft.com/office/officeart/2005/8/layout/hProcess3"/>
    <dgm:cxn modelId="{A0269372-A811-1F4B-AD3F-B31901E71302}" type="presParOf" srcId="{B9554441-7998-8E44-A38B-FFDEA6CDB4DF}" destId="{3762050A-C1C0-854D-A116-F2BB23760B0A}" srcOrd="0" destOrd="0" presId="urn:microsoft.com/office/officeart/2005/8/layout/hProcess3"/>
    <dgm:cxn modelId="{7323D7A4-A7B2-C14E-9289-C875A94355D4}" type="presParOf" srcId="{B9554441-7998-8E44-A38B-FFDEA6CDB4DF}" destId="{5CD2BBA3-3CA0-C747-B320-DF21FCE09EDA}" srcOrd="1" destOrd="0" presId="urn:microsoft.com/office/officeart/2005/8/layout/hProcess3"/>
    <dgm:cxn modelId="{C622EC4C-4D3A-594E-A45C-99109C687525}" type="presParOf" srcId="{B9554441-7998-8E44-A38B-FFDEA6CDB4DF}" destId="{7A506DC5-3B63-0040-84FC-F7CB07FFF5E5}" srcOrd="2" destOrd="0" presId="urn:microsoft.com/office/officeart/2005/8/layout/hProcess3"/>
    <dgm:cxn modelId="{63D0B9DD-4E8A-724A-B863-D5CFC595E819}" type="presParOf" srcId="{B9554441-7998-8E44-A38B-FFDEA6CDB4DF}" destId="{922E31DE-6FB6-3D47-AEDC-D11A879CA413}" srcOrd="3" destOrd="0" presId="urn:microsoft.com/office/officeart/2005/8/layout/hProcess3"/>
    <dgm:cxn modelId="{F6333D00-9E11-EC4A-B7C9-8514A92ED047}" type="presParOf" srcId="{4BA60E15-F8ED-FE41-9F81-972A63A7435F}" destId="{9D2AC868-A891-C44A-B3BA-B7CE9181FD22}" srcOrd="2" destOrd="0" presId="urn:microsoft.com/office/officeart/2005/8/layout/hProcess3"/>
    <dgm:cxn modelId="{798485E4-1974-7842-9E17-5563D311411B}" type="presParOf" srcId="{4BA60E15-F8ED-FE41-9F81-972A63A7435F}" destId="{8EF66569-9679-824D-9838-E26703D93988}" srcOrd="3" destOrd="0" presId="urn:microsoft.com/office/officeart/2005/8/layout/hProcess3"/>
    <dgm:cxn modelId="{3B4B430B-EAA7-EA42-A850-7D0AC7A911BC}" type="presParOf" srcId="{8EF66569-9679-824D-9838-E26703D93988}" destId="{63041E2E-BF09-304D-B1A5-C8EF863790B8}" srcOrd="0" destOrd="0" presId="urn:microsoft.com/office/officeart/2005/8/layout/hProcess3"/>
    <dgm:cxn modelId="{DF528947-7BFD-FE48-B08B-7E4F6C0FF5DD}" type="presParOf" srcId="{8EF66569-9679-824D-9838-E26703D93988}" destId="{623FA12B-D85A-5C4A-8FE6-A16D304A66D9}" srcOrd="1" destOrd="0" presId="urn:microsoft.com/office/officeart/2005/8/layout/hProcess3"/>
    <dgm:cxn modelId="{B01A7662-98D7-954E-9680-8799E8009BE6}" type="presParOf" srcId="{8EF66569-9679-824D-9838-E26703D93988}" destId="{863EBAB6-D791-594C-94E0-59D377A6714D}" srcOrd="2" destOrd="0" presId="urn:microsoft.com/office/officeart/2005/8/layout/hProcess3"/>
    <dgm:cxn modelId="{6129D322-B14F-6B49-94F6-D4AE69E21F19}" type="presParOf" srcId="{8EF66569-9679-824D-9838-E26703D93988}" destId="{5C5B750C-516C-3D46-8CE8-8165E469D650}" srcOrd="3" destOrd="0" presId="urn:microsoft.com/office/officeart/2005/8/layout/hProcess3"/>
    <dgm:cxn modelId="{60657985-D1B0-B44E-BB45-ED940E2D3062}" type="presParOf" srcId="{4BA60E15-F8ED-FE41-9F81-972A63A7435F}" destId="{6CF59069-2E3F-664B-8A4B-063E50471AD3}" srcOrd="4" destOrd="0" presId="urn:microsoft.com/office/officeart/2005/8/layout/hProcess3"/>
    <dgm:cxn modelId="{258536B6-E6C4-444D-A966-77E6638D398B}" type="presParOf" srcId="{4BA60E15-F8ED-FE41-9F81-972A63A7435F}" destId="{E9EED77D-1759-B24D-9997-101A1AE19865}" srcOrd="5" destOrd="0" presId="urn:microsoft.com/office/officeart/2005/8/layout/hProcess3"/>
    <dgm:cxn modelId="{A6818CF3-8C08-774D-9F82-45AD4EE4F982}" type="presParOf" srcId="{E9EED77D-1759-B24D-9997-101A1AE19865}" destId="{6A8E2024-31FF-3247-B312-D0C342EF38AA}" srcOrd="0" destOrd="0" presId="urn:microsoft.com/office/officeart/2005/8/layout/hProcess3"/>
    <dgm:cxn modelId="{AA0063DC-8366-324A-8B0F-064C8320BF72}" type="presParOf" srcId="{E9EED77D-1759-B24D-9997-101A1AE19865}" destId="{123904B1-E30D-4C45-A7EA-135955708FE1}" srcOrd="1" destOrd="0" presId="urn:microsoft.com/office/officeart/2005/8/layout/hProcess3"/>
    <dgm:cxn modelId="{5042FFB9-28D8-A440-BF1A-249DEA721327}" type="presParOf" srcId="{E9EED77D-1759-B24D-9997-101A1AE19865}" destId="{D0290B50-5756-214B-AA4C-84C683A720AC}" srcOrd="2" destOrd="0" presId="urn:microsoft.com/office/officeart/2005/8/layout/hProcess3"/>
    <dgm:cxn modelId="{04042149-FC17-BA49-B4E5-4F854C895C81}" type="presParOf" srcId="{E9EED77D-1759-B24D-9997-101A1AE19865}" destId="{9174DCF5-704B-5044-AB0E-4CF5C054740F}" srcOrd="3" destOrd="0" presId="urn:microsoft.com/office/officeart/2005/8/layout/hProcess3"/>
    <dgm:cxn modelId="{85D9EB8E-C7B9-5444-9FEA-51064E9ED9F5}" type="presParOf" srcId="{4BA60E15-F8ED-FE41-9F81-972A63A7435F}" destId="{8F6CD76A-841B-004D-92B9-1E94BFF1B559}" srcOrd="6" destOrd="0" presId="urn:microsoft.com/office/officeart/2005/8/layout/hProcess3"/>
    <dgm:cxn modelId="{60266A43-63F4-C14E-9E15-35AC5D8E8887}" type="presParOf" srcId="{4BA60E15-F8ED-FE41-9F81-972A63A7435F}" destId="{F055A1B0-ABB7-444E-B5B8-88918300F03F}" srcOrd="7" destOrd="0" presId="urn:microsoft.com/office/officeart/2005/8/layout/hProcess3"/>
    <dgm:cxn modelId="{4D0D58F3-DCB8-E045-88A9-C3E5120D405E}" type="presParOf" srcId="{4BA60E15-F8ED-FE41-9F81-972A63A7435F}" destId="{787BED22-CDA0-5C43-BA7F-27C4EEB79874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4E1007D0-5B56-B346-A501-E0F7ABE5C11B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0B702C-B3BA-6848-9B0A-54CEBA76A670}">
      <dgm:prSet phldrT="[Text]"/>
      <dgm:spPr>
        <a:blipFill>
          <a:blip xmlns:r="http://schemas.openxmlformats.org/officeDocument/2006/relationships" r:embed="rId1"/>
          <a:stretch>
            <a:fillRect l="-571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0B055761-8F77-EB48-9A6D-7684D3C5CED5}" type="parTrans" cxnId="{A8CC9ACB-D6C5-5B4A-A8D3-1586CD52B048}">
      <dgm:prSet/>
      <dgm:spPr/>
      <dgm:t>
        <a:bodyPr/>
        <a:lstStyle/>
        <a:p>
          <a:endParaRPr lang="en-US"/>
        </a:p>
      </dgm:t>
    </dgm:pt>
    <dgm:pt modelId="{800E186C-6559-AA4E-A906-4C0AC7FADE7B}" type="sibTrans" cxnId="{A8CC9ACB-D6C5-5B4A-A8D3-1586CD52B048}">
      <dgm:prSet/>
      <dgm:spPr/>
      <dgm:t>
        <a:bodyPr/>
        <a:lstStyle/>
        <a:p>
          <a:endParaRPr lang="en-US"/>
        </a:p>
      </dgm:t>
    </dgm:pt>
    <dgm:pt modelId="{4D13AF31-83E8-D74A-87E3-9692E0ED4F7D}">
      <dgm:prSet phldrT="[Text]"/>
      <dgm:spPr/>
      <dgm:t>
        <a:bodyPr/>
        <a:lstStyle/>
        <a:p>
          <a:r>
            <a:rPr lang="en-US" dirty="0"/>
            <a:t>MINIMAL :</a:t>
          </a:r>
        </a:p>
      </dgm:t>
    </dgm:pt>
    <dgm:pt modelId="{15B02689-1C89-0949-9A30-E73D75761056}" type="parTrans" cxnId="{F7FE5183-161A-2B4F-86BC-94956D2FF3D9}">
      <dgm:prSet/>
      <dgm:spPr/>
      <dgm:t>
        <a:bodyPr/>
        <a:lstStyle/>
        <a:p>
          <a:endParaRPr lang="en-US"/>
        </a:p>
      </dgm:t>
    </dgm:pt>
    <dgm:pt modelId="{235D0329-71DF-F747-9DEE-BFB5B4028DC0}" type="sibTrans" cxnId="{F7FE5183-161A-2B4F-86BC-94956D2FF3D9}">
      <dgm:prSet/>
      <dgm:spPr/>
      <dgm:t>
        <a:bodyPr/>
        <a:lstStyle/>
        <a:p>
          <a:endParaRPr lang="en-US"/>
        </a:p>
      </dgm:t>
    </dgm:pt>
    <dgm:pt modelId="{258E5FBF-F91B-DE4E-8DD6-C5A15E104077}">
      <dgm:prSet phldrT="[Text]"/>
      <dgm:spPr>
        <a:blipFill>
          <a:blip xmlns:r="http://schemas.openxmlformats.org/officeDocument/2006/relationships" r:embed="rId2"/>
          <a:stretch>
            <a:fillRect l="-568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001B7A01-6286-1846-A44B-434BFB82111E}" type="parTrans" cxnId="{4544E627-1A20-B243-86CE-ACDF5CB9E9A9}">
      <dgm:prSet/>
      <dgm:spPr/>
      <dgm:t>
        <a:bodyPr/>
        <a:lstStyle/>
        <a:p>
          <a:endParaRPr lang="en-US"/>
        </a:p>
      </dgm:t>
    </dgm:pt>
    <dgm:pt modelId="{B33D1297-4B97-8B49-91A3-2ABCD453FDC8}" type="sibTrans" cxnId="{4544E627-1A20-B243-86CE-ACDF5CB9E9A9}">
      <dgm:prSet/>
      <dgm:spPr/>
      <dgm:t>
        <a:bodyPr/>
        <a:lstStyle/>
        <a:p>
          <a:endParaRPr lang="en-US"/>
        </a:p>
      </dgm:t>
    </dgm:pt>
    <dgm:pt modelId="{3F03D2BA-6811-8243-B0E7-5C06B40FE7E1}">
      <dgm:prSet phldrT="[Text]"/>
      <dgm:spPr/>
      <dgm:t>
        <a:bodyPr/>
        <a:lstStyle/>
        <a:p>
          <a:r>
            <a:rPr lang="en-US" dirty="0" err="1"/>
            <a:t>Jumlah</a:t>
          </a:r>
          <a:r>
            <a:rPr lang="en-US" dirty="0"/>
            <a:t> DTPS per Prodi </a:t>
          </a:r>
          <a:r>
            <a:rPr lang="en-US" b="1" dirty="0"/>
            <a:t>Minimal 5</a:t>
          </a:r>
          <a:r>
            <a:rPr lang="en-US" dirty="0"/>
            <a:t> agar </a:t>
          </a:r>
          <a:r>
            <a:rPr lang="en-US" dirty="0" err="1"/>
            <a:t>skor</a:t>
          </a:r>
          <a:r>
            <a:rPr lang="en-US" dirty="0"/>
            <a:t> </a:t>
          </a:r>
          <a:r>
            <a:rPr lang="en-US" dirty="0" err="1"/>
            <a:t>memenuhi</a:t>
          </a:r>
          <a:r>
            <a:rPr lang="en-US" dirty="0"/>
            <a:t> </a:t>
          </a:r>
          <a:r>
            <a:rPr lang="en-US" dirty="0" err="1"/>
            <a:t>kategori</a:t>
          </a:r>
          <a:r>
            <a:rPr lang="en-US" dirty="0"/>
            <a:t> </a:t>
          </a:r>
          <a:r>
            <a:rPr lang="en-US" b="1" dirty="0" err="1"/>
            <a:t>Baik</a:t>
          </a:r>
          <a:r>
            <a:rPr lang="en-US" b="1" dirty="0"/>
            <a:t>, </a:t>
          </a:r>
          <a:r>
            <a:rPr lang="en-US" b="1" dirty="0" err="1"/>
            <a:t>walaupun</a:t>
          </a:r>
          <a:r>
            <a:rPr lang="en-US" b="1" dirty="0"/>
            <a:t> </a:t>
          </a:r>
          <a:r>
            <a:rPr lang="en-US" b="1" dirty="0" err="1"/>
            <a:t>dalam</a:t>
          </a:r>
          <a:r>
            <a:rPr lang="en-US" b="1" dirty="0"/>
            <a:t> </a:t>
          </a:r>
          <a:r>
            <a:rPr lang="en-US" b="1" dirty="0" err="1"/>
            <a:t>matrik</a:t>
          </a:r>
          <a:r>
            <a:rPr lang="en-US" b="1" dirty="0"/>
            <a:t> </a:t>
          </a:r>
          <a:r>
            <a:rPr lang="en-US" b="1" dirty="0" err="1"/>
            <a:t>jumlah</a:t>
          </a:r>
          <a:r>
            <a:rPr lang="en-US" b="1" dirty="0"/>
            <a:t> DTPS 5 </a:t>
          </a:r>
          <a:r>
            <a:rPr lang="en-US" b="1" dirty="0" err="1"/>
            <a:t>ini</a:t>
          </a:r>
          <a:r>
            <a:rPr lang="en-US" b="1" dirty="0"/>
            <a:t> </a:t>
          </a:r>
          <a:r>
            <a:rPr lang="en-US" b="1" dirty="0" err="1"/>
            <a:t>memiliki</a:t>
          </a:r>
          <a:r>
            <a:rPr lang="en-US" b="1" dirty="0"/>
            <a:t> </a:t>
          </a:r>
          <a:r>
            <a:rPr lang="en-US" b="1" dirty="0" err="1"/>
            <a:t>skor</a:t>
          </a:r>
          <a:r>
            <a:rPr lang="en-US" b="1" dirty="0"/>
            <a:t> 2,44 </a:t>
          </a:r>
        </a:p>
      </dgm:t>
    </dgm:pt>
    <dgm:pt modelId="{346E18F7-E39F-F043-9FF6-DC5EAE0CB414}" type="parTrans" cxnId="{CF4588CE-E87A-A347-8B85-3BD8F9CA0B04}">
      <dgm:prSet/>
      <dgm:spPr/>
      <dgm:t>
        <a:bodyPr/>
        <a:lstStyle/>
        <a:p>
          <a:endParaRPr lang="en-US"/>
        </a:p>
      </dgm:t>
    </dgm:pt>
    <dgm:pt modelId="{8D8E8B65-1D71-EC49-BB0F-20744A2DD34B}" type="sibTrans" cxnId="{CF4588CE-E87A-A347-8B85-3BD8F9CA0B04}">
      <dgm:prSet/>
      <dgm:spPr/>
      <dgm:t>
        <a:bodyPr/>
        <a:lstStyle/>
        <a:p>
          <a:endParaRPr lang="en-US"/>
        </a:p>
      </dgm:t>
    </dgm:pt>
    <dgm:pt modelId="{08E76B94-1FFB-4F4F-BCAB-0C61BDB3737B}">
      <dgm:prSet phldrT="[Text]"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341C757B-1F0E-2E45-BA05-14D713ED1879}" type="parTrans" cxnId="{419C542B-D41E-3547-AFE3-61C499018A11}">
      <dgm:prSet/>
      <dgm:spPr/>
      <dgm:t>
        <a:bodyPr/>
        <a:lstStyle/>
        <a:p>
          <a:endParaRPr lang="en-US"/>
        </a:p>
      </dgm:t>
    </dgm:pt>
    <dgm:pt modelId="{00C9FE57-D3A3-264E-949E-786A7301E889}" type="sibTrans" cxnId="{419C542B-D41E-3547-AFE3-61C499018A11}">
      <dgm:prSet/>
      <dgm:spPr/>
      <dgm:t>
        <a:bodyPr/>
        <a:lstStyle/>
        <a:p>
          <a:endParaRPr lang="en-US"/>
        </a:p>
      </dgm:t>
    </dgm:pt>
    <dgm:pt modelId="{C05FCDD8-FCE0-A140-A58C-3BEF1C87B2CC}">
      <dgm:prSet phldrT="[Text]"/>
      <dgm:spPr/>
      <dgm:t>
        <a:bodyPr/>
        <a:lstStyle/>
        <a:p>
          <a:pPr>
            <a:buFont typeface="+mj-lt"/>
            <a:buNone/>
          </a:pPr>
          <a:r>
            <a:rPr lang="en-ID" dirty="0" err="1"/>
            <a:t>Evaluasi</a:t>
          </a:r>
          <a:r>
            <a:rPr lang="en-ID" dirty="0"/>
            <a:t> </a:t>
          </a:r>
          <a:r>
            <a:rPr lang="en-ID" dirty="0" err="1"/>
            <a:t>dan</a:t>
          </a:r>
          <a:r>
            <a:rPr lang="en-ID" dirty="0"/>
            <a:t> </a:t>
          </a:r>
          <a:r>
            <a:rPr lang="en-ID" dirty="0" err="1"/>
            <a:t>pemutakhiran</a:t>
          </a:r>
          <a:r>
            <a:rPr lang="en-ID" dirty="0"/>
            <a:t> </a:t>
          </a:r>
          <a:r>
            <a:rPr lang="en-ID" dirty="0" err="1"/>
            <a:t>kurikulum</a:t>
          </a:r>
          <a:r>
            <a:rPr lang="en-ID" dirty="0"/>
            <a:t>, </a:t>
          </a:r>
          <a:r>
            <a:rPr lang="en-ID" dirty="0" err="1"/>
            <a:t>memenuhi</a:t>
          </a:r>
          <a:r>
            <a:rPr lang="en-ID" dirty="0"/>
            <a:t> :</a:t>
          </a:r>
          <a:endParaRPr lang="en-US" dirty="0"/>
        </a:p>
      </dgm:t>
    </dgm:pt>
    <dgm:pt modelId="{694888B2-5BA1-BF40-8EA2-EBC8116E3C94}" type="parTrans" cxnId="{A27DEB3F-CA4A-A74D-B1A1-3EC4FB93842B}">
      <dgm:prSet/>
      <dgm:spPr/>
      <dgm:t>
        <a:bodyPr/>
        <a:lstStyle/>
        <a:p>
          <a:endParaRPr lang="en-US"/>
        </a:p>
      </dgm:t>
    </dgm:pt>
    <dgm:pt modelId="{0291B4FA-ECC8-4645-867E-FDBA869F3621}" type="sibTrans" cxnId="{A27DEB3F-CA4A-A74D-B1A1-3EC4FB93842B}">
      <dgm:prSet/>
      <dgm:spPr/>
      <dgm:t>
        <a:bodyPr/>
        <a:lstStyle/>
        <a:p>
          <a:endParaRPr lang="en-US"/>
        </a:p>
      </dgm:t>
    </dgm:pt>
    <dgm:pt modelId="{9C0BBE6A-7839-1346-A8A3-3D53F1415410}">
      <dgm:prSet/>
      <dgm:spPr/>
      <dgm:t>
        <a:bodyPr/>
        <a:lstStyle/>
        <a:p>
          <a:r>
            <a:rPr lang="en-ID" dirty="0" err="1"/>
            <a:t>telah</a:t>
          </a:r>
          <a:r>
            <a:rPr lang="en-ID" dirty="0"/>
            <a:t> </a:t>
          </a:r>
          <a:r>
            <a:rPr lang="en-ID" dirty="0" err="1"/>
            <a:t>melaksanakan</a:t>
          </a:r>
          <a:r>
            <a:rPr lang="en-ID" dirty="0"/>
            <a:t> SPMI yang </a:t>
          </a:r>
          <a:r>
            <a:rPr lang="en-ID" dirty="0" err="1"/>
            <a:t>memenuhi</a:t>
          </a:r>
          <a:r>
            <a:rPr lang="en-ID" dirty="0"/>
            <a:t> </a:t>
          </a:r>
          <a:r>
            <a:rPr lang="en-ID" dirty="0" err="1"/>
            <a:t>aspek</a:t>
          </a:r>
          <a:r>
            <a:rPr lang="en-ID" dirty="0"/>
            <a:t> </a:t>
          </a:r>
          <a:r>
            <a:rPr lang="en-ID" dirty="0" err="1"/>
            <a:t>nomor</a:t>
          </a:r>
          <a:r>
            <a:rPr lang="en-ID" dirty="0"/>
            <a:t> 1 </a:t>
          </a:r>
          <a:r>
            <a:rPr lang="en-ID" dirty="0" err="1"/>
            <a:t>sampai</a:t>
          </a:r>
          <a:r>
            <a:rPr lang="en-ID" dirty="0"/>
            <a:t> </a:t>
          </a:r>
          <a:r>
            <a:rPr lang="en-ID" dirty="0" err="1"/>
            <a:t>dengan</a:t>
          </a:r>
          <a:r>
            <a:rPr lang="en-ID" dirty="0"/>
            <a:t> 3 </a:t>
          </a:r>
          <a:r>
            <a:rPr lang="en-ID" dirty="0" err="1"/>
            <a:t>yaitu</a:t>
          </a:r>
          <a:r>
            <a:rPr lang="en-ID" dirty="0"/>
            <a:t> : </a:t>
          </a:r>
        </a:p>
      </dgm:t>
    </dgm:pt>
    <dgm:pt modelId="{8646AC56-F0A1-7041-925D-3F0A94AB54A1}" type="parTrans" cxnId="{1198E90F-55E9-2548-89EF-6308A9149D88}">
      <dgm:prSet/>
      <dgm:spPr/>
      <dgm:t>
        <a:bodyPr/>
        <a:lstStyle/>
        <a:p>
          <a:endParaRPr lang="en-US"/>
        </a:p>
      </dgm:t>
    </dgm:pt>
    <dgm:pt modelId="{65CAFCEF-B70F-A145-85E3-F1E8E8698718}" type="sibTrans" cxnId="{1198E90F-55E9-2548-89EF-6308A9149D88}">
      <dgm:prSet/>
      <dgm:spPr/>
      <dgm:t>
        <a:bodyPr/>
        <a:lstStyle/>
        <a:p>
          <a:endParaRPr lang="en-US"/>
        </a:p>
      </dgm:t>
    </dgm:pt>
    <dgm:pt modelId="{5EF8DE9D-F496-CE46-8766-AD666596FC6A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ID" dirty="0" err="1"/>
            <a:t>dokumen</a:t>
          </a:r>
          <a:r>
            <a:rPr lang="en-ID" dirty="0"/>
            <a:t> legal </a:t>
          </a:r>
          <a:r>
            <a:rPr lang="en-ID" dirty="0" err="1"/>
            <a:t>pembentukan</a:t>
          </a:r>
          <a:r>
            <a:rPr lang="en-ID" dirty="0"/>
            <a:t> </a:t>
          </a:r>
          <a:r>
            <a:rPr lang="en-ID" dirty="0" err="1"/>
            <a:t>unsur</a:t>
          </a:r>
          <a:r>
            <a:rPr lang="en-ID" dirty="0"/>
            <a:t> </a:t>
          </a:r>
          <a:r>
            <a:rPr lang="en-ID" dirty="0" err="1"/>
            <a:t>pelaksana</a:t>
          </a:r>
          <a:r>
            <a:rPr lang="en-ID" dirty="0"/>
            <a:t> </a:t>
          </a:r>
          <a:r>
            <a:rPr lang="en-ID" dirty="0" err="1"/>
            <a:t>penjaminan</a:t>
          </a:r>
          <a:r>
            <a:rPr lang="en-ID" dirty="0"/>
            <a:t> </a:t>
          </a:r>
          <a:r>
            <a:rPr lang="en-ID" dirty="0" err="1"/>
            <a:t>mutu</a:t>
          </a:r>
          <a:r>
            <a:rPr lang="en-ID" dirty="0"/>
            <a:t>. </a:t>
          </a:r>
        </a:p>
      </dgm:t>
    </dgm:pt>
    <dgm:pt modelId="{4283FBF6-1D53-8E41-9073-C896851916EF}" type="parTrans" cxnId="{9E8D757D-6D1E-D348-B16B-BB1B3AE8A97C}">
      <dgm:prSet/>
      <dgm:spPr/>
      <dgm:t>
        <a:bodyPr/>
        <a:lstStyle/>
        <a:p>
          <a:endParaRPr lang="en-US"/>
        </a:p>
      </dgm:t>
    </dgm:pt>
    <dgm:pt modelId="{73961A4F-BD79-CB4E-BC7A-48213A082AD6}" type="sibTrans" cxnId="{9E8D757D-6D1E-D348-B16B-BB1B3AE8A97C}">
      <dgm:prSet/>
      <dgm:spPr/>
      <dgm:t>
        <a:bodyPr/>
        <a:lstStyle/>
        <a:p>
          <a:endParaRPr lang="en-US"/>
        </a:p>
      </dgm:t>
    </dgm:pt>
    <dgm:pt modelId="{844113EC-9BF7-A442-ACDB-7FBC85BE31D8}">
      <dgm:prSet/>
      <dgm:spPr/>
      <dgm:t>
        <a:bodyPr/>
        <a:lstStyle/>
        <a:p>
          <a:pPr>
            <a:buFont typeface="+mj-lt"/>
            <a:buAutoNum type="arabicPeriod"/>
          </a:pPr>
          <a:r>
            <a:rPr lang="en-ID" dirty="0" err="1"/>
            <a:t>ketersediaan</a:t>
          </a:r>
          <a:r>
            <a:rPr lang="en-ID" dirty="0"/>
            <a:t> </a:t>
          </a:r>
          <a:r>
            <a:rPr lang="en-ID" dirty="0" err="1"/>
            <a:t>dokumen</a:t>
          </a:r>
          <a:r>
            <a:rPr lang="en-ID" dirty="0"/>
            <a:t> </a:t>
          </a:r>
          <a:r>
            <a:rPr lang="en-ID" dirty="0" err="1"/>
            <a:t>mutu</a:t>
          </a:r>
          <a:r>
            <a:rPr lang="en-ID" dirty="0"/>
            <a:t>: </a:t>
          </a:r>
          <a:r>
            <a:rPr lang="en-ID" dirty="0" err="1"/>
            <a:t>kebijakan</a:t>
          </a:r>
          <a:r>
            <a:rPr lang="en-ID" dirty="0"/>
            <a:t> SPMI, manual SPMI, </a:t>
          </a:r>
          <a:r>
            <a:rPr lang="en-ID" dirty="0" err="1"/>
            <a:t>standar</a:t>
          </a:r>
          <a:r>
            <a:rPr lang="en-ID" dirty="0"/>
            <a:t> SPMI, </a:t>
          </a:r>
          <a:r>
            <a:rPr lang="en-ID" dirty="0" err="1"/>
            <a:t>dan</a:t>
          </a:r>
          <a:r>
            <a:rPr lang="en-ID" dirty="0"/>
            <a:t> </a:t>
          </a:r>
          <a:r>
            <a:rPr lang="en-ID" dirty="0" err="1"/>
            <a:t>formulir</a:t>
          </a:r>
          <a:r>
            <a:rPr lang="en-ID" dirty="0"/>
            <a:t> SPMI. </a:t>
          </a:r>
        </a:p>
      </dgm:t>
    </dgm:pt>
    <dgm:pt modelId="{DAB8B6C2-6263-C44D-BDA3-E670307593A0}" type="parTrans" cxnId="{2F92E891-49D7-714C-A38B-3E0741B2E358}">
      <dgm:prSet/>
      <dgm:spPr/>
      <dgm:t>
        <a:bodyPr/>
        <a:lstStyle/>
        <a:p>
          <a:endParaRPr lang="en-US"/>
        </a:p>
      </dgm:t>
    </dgm:pt>
    <dgm:pt modelId="{0C5BE3A0-7CD3-F446-AA9D-E544E25721D5}" type="sibTrans" cxnId="{2F92E891-49D7-714C-A38B-3E0741B2E358}">
      <dgm:prSet/>
      <dgm:spPr/>
      <dgm:t>
        <a:bodyPr/>
        <a:lstStyle/>
        <a:p>
          <a:endParaRPr lang="en-US"/>
        </a:p>
      </dgm:t>
    </dgm:pt>
    <dgm:pt modelId="{B43372C0-B6C4-254C-8572-2A7C9CCF57F4}">
      <dgm:prSet/>
      <dgm:spPr/>
      <dgm:t>
        <a:bodyPr/>
        <a:lstStyle/>
        <a:p>
          <a:pPr>
            <a:buFont typeface="+mj-lt"/>
            <a:buAutoNum type="arabicPeriod"/>
          </a:pPr>
          <a:r>
            <a:rPr lang="fi" dirty="0"/>
            <a:t>terlaksananya siklus penjaminan mutu (siklus PPEPP)</a:t>
          </a:r>
          <a:br>
            <a:rPr lang="fi" dirty="0"/>
          </a:br>
          <a:endParaRPr lang="fi" dirty="0"/>
        </a:p>
      </dgm:t>
    </dgm:pt>
    <dgm:pt modelId="{9C0EEBD2-9A44-A648-B8E7-2FFB81A212BE}" type="parTrans" cxnId="{E165C2CA-828A-EE45-BE67-1C3DED2B5DEA}">
      <dgm:prSet/>
      <dgm:spPr/>
      <dgm:t>
        <a:bodyPr/>
        <a:lstStyle/>
        <a:p>
          <a:endParaRPr lang="en-US"/>
        </a:p>
      </dgm:t>
    </dgm:pt>
    <dgm:pt modelId="{B9C4A785-A3B2-994E-BFCA-2C6556927CB4}" type="sibTrans" cxnId="{E165C2CA-828A-EE45-BE67-1C3DED2B5DEA}">
      <dgm:prSet/>
      <dgm:spPr/>
      <dgm:t>
        <a:bodyPr/>
        <a:lstStyle/>
        <a:p>
          <a:endParaRPr lang="en-US"/>
        </a:p>
      </dgm:t>
    </dgm:pt>
    <dgm:pt modelId="{B623D876-683C-054F-A0D9-3989A081D3C8}">
      <dgm:prSet phldrT="[Text]"/>
      <dgm:spPr/>
      <dgm:t>
        <a:bodyPr/>
        <a:lstStyle/>
        <a:p>
          <a:pPr>
            <a:buFont typeface="+mj-lt"/>
            <a:buNone/>
          </a:pPr>
          <a:r>
            <a:rPr lang="en-ID" dirty="0"/>
            <a:t>a. </a:t>
          </a:r>
          <a:r>
            <a:rPr lang="en-ID" dirty="0" err="1"/>
            <a:t>Melibatkan</a:t>
          </a:r>
          <a:r>
            <a:rPr lang="en-ID" dirty="0"/>
            <a:t> stakeholder internal </a:t>
          </a:r>
          <a:r>
            <a:rPr lang="en-ID" dirty="0" err="1"/>
            <a:t>dan</a:t>
          </a:r>
          <a:r>
            <a:rPr lang="en-ID" dirty="0"/>
            <a:t> </a:t>
          </a:r>
          <a:r>
            <a:rPr lang="en-ID" dirty="0" err="1"/>
            <a:t>eksternal</a:t>
          </a:r>
          <a:endParaRPr lang="en-US" dirty="0"/>
        </a:p>
      </dgm:t>
    </dgm:pt>
    <dgm:pt modelId="{B2BD48E8-376D-AD45-9274-4792D5491C82}" type="parTrans" cxnId="{3AAB6C59-CB14-A24D-BF0A-620E68FCAC4C}">
      <dgm:prSet/>
      <dgm:spPr/>
      <dgm:t>
        <a:bodyPr/>
        <a:lstStyle/>
        <a:p>
          <a:endParaRPr lang="en-US"/>
        </a:p>
      </dgm:t>
    </dgm:pt>
    <dgm:pt modelId="{27FE8E3E-79C0-E44E-B26E-B753A8A88BD3}" type="sibTrans" cxnId="{3AAB6C59-CB14-A24D-BF0A-620E68FCAC4C}">
      <dgm:prSet/>
      <dgm:spPr/>
      <dgm:t>
        <a:bodyPr/>
        <a:lstStyle/>
        <a:p>
          <a:endParaRPr lang="en-US"/>
        </a:p>
      </dgm:t>
    </dgm:pt>
    <dgm:pt modelId="{F404EA7D-47DA-D543-AB2A-B8E7E5C26533}">
      <dgm:prSet phldrT="[Text]"/>
      <dgm:spPr/>
      <dgm:t>
        <a:bodyPr/>
        <a:lstStyle/>
        <a:p>
          <a:pPr>
            <a:buFont typeface="+mj-lt"/>
            <a:buNone/>
          </a:pPr>
          <a:r>
            <a:rPr lang="en-ID" dirty="0" err="1"/>
            <a:t>b.Ketepatan</a:t>
          </a:r>
          <a:r>
            <a:rPr lang="en-ID" dirty="0"/>
            <a:t> </a:t>
          </a:r>
          <a:r>
            <a:rPr lang="en-ID" dirty="0" err="1"/>
            <a:t>struktur</a:t>
          </a:r>
          <a:r>
            <a:rPr lang="en-ID" dirty="0"/>
            <a:t> </a:t>
          </a:r>
          <a:r>
            <a:rPr lang="en-ID" dirty="0" err="1"/>
            <a:t>kurikulum</a:t>
          </a:r>
          <a:r>
            <a:rPr lang="en-ID" dirty="0"/>
            <a:t> </a:t>
          </a:r>
          <a:r>
            <a:rPr lang="en-ID" dirty="0" err="1"/>
            <a:t>dalam</a:t>
          </a:r>
          <a:r>
            <a:rPr lang="en-ID" dirty="0"/>
            <a:t> </a:t>
          </a:r>
          <a:r>
            <a:rPr lang="en-ID" dirty="0" err="1"/>
            <a:t>pembentukan</a:t>
          </a:r>
          <a:r>
            <a:rPr lang="en-ID" dirty="0"/>
            <a:t> </a:t>
          </a:r>
          <a:r>
            <a:rPr lang="en-ID" dirty="0" err="1"/>
            <a:t>capaian</a:t>
          </a:r>
          <a:r>
            <a:rPr lang="en-ID" dirty="0"/>
            <a:t> </a:t>
          </a:r>
          <a:r>
            <a:rPr lang="en-ID" dirty="0" err="1"/>
            <a:t>pembelajaran</a:t>
          </a:r>
          <a:r>
            <a:rPr lang="en-ID" dirty="0"/>
            <a:t> </a:t>
          </a:r>
          <a:endParaRPr lang="en-US" dirty="0"/>
        </a:p>
      </dgm:t>
    </dgm:pt>
    <dgm:pt modelId="{A3F602C1-09CB-A448-B995-B3E8F20A30AC}" type="parTrans" cxnId="{B127D147-D32A-E542-B2BF-0425A65F0797}">
      <dgm:prSet/>
      <dgm:spPr/>
      <dgm:t>
        <a:bodyPr/>
        <a:lstStyle/>
        <a:p>
          <a:endParaRPr lang="en-US"/>
        </a:p>
      </dgm:t>
    </dgm:pt>
    <dgm:pt modelId="{3A5B5E0E-EBFF-7445-88A1-540C92FAA1D0}" type="sibTrans" cxnId="{B127D147-D32A-E542-B2BF-0425A65F0797}">
      <dgm:prSet/>
      <dgm:spPr/>
      <dgm:t>
        <a:bodyPr/>
        <a:lstStyle/>
        <a:p>
          <a:endParaRPr lang="en-US"/>
        </a:p>
      </dgm:t>
    </dgm:pt>
    <dgm:pt modelId="{D7056607-1AC1-0A4A-AA20-47041E3C9AF5}">
      <dgm:prSet phldrT="[Text]"/>
      <dgm:spPr/>
      <dgm:t>
        <a:bodyPr/>
        <a:lstStyle/>
        <a:p>
          <a:pPr>
            <a:buFont typeface="+mj-lt"/>
            <a:buNone/>
          </a:pPr>
          <a:r>
            <a:rPr lang="en-ID" dirty="0"/>
            <a:t>b. </a:t>
          </a:r>
          <a:r>
            <a:rPr lang="en-ID" dirty="0" err="1"/>
            <a:t>Kesesuaian</a:t>
          </a:r>
          <a:r>
            <a:rPr lang="en-ID" dirty="0"/>
            <a:t> </a:t>
          </a:r>
          <a:r>
            <a:rPr lang="en-ID" dirty="0" err="1"/>
            <a:t>capaian</a:t>
          </a:r>
          <a:r>
            <a:rPr lang="en-ID" dirty="0"/>
            <a:t>  </a:t>
          </a:r>
          <a:r>
            <a:rPr lang="en-ID" dirty="0" err="1"/>
            <a:t>pembelajaran</a:t>
          </a:r>
          <a:r>
            <a:rPr lang="en-ID" dirty="0"/>
            <a:t> </a:t>
          </a:r>
          <a:r>
            <a:rPr lang="en-ID" dirty="0" err="1"/>
            <a:t>dengan</a:t>
          </a:r>
          <a:r>
            <a:rPr lang="en-ID" dirty="0"/>
            <a:t> </a:t>
          </a:r>
          <a:r>
            <a:rPr lang="en-ID" dirty="0" err="1"/>
            <a:t>profil</a:t>
          </a:r>
          <a:r>
            <a:rPr lang="en-ID" dirty="0"/>
            <a:t> </a:t>
          </a:r>
          <a:r>
            <a:rPr lang="en-ID" dirty="0" err="1"/>
            <a:t>lulusan</a:t>
          </a:r>
          <a:r>
            <a:rPr lang="en-ID" dirty="0"/>
            <a:t> </a:t>
          </a:r>
          <a:r>
            <a:rPr lang="en-ID" dirty="0" err="1"/>
            <a:t>dan</a:t>
          </a:r>
          <a:r>
            <a:rPr lang="en-ID" dirty="0"/>
            <a:t> </a:t>
          </a:r>
          <a:r>
            <a:rPr lang="en-ID" dirty="0" err="1"/>
            <a:t>jenjang</a:t>
          </a:r>
          <a:r>
            <a:rPr lang="en-ID" dirty="0"/>
            <a:t> KKNI/SKKNI</a:t>
          </a:r>
          <a:endParaRPr lang="en-US" dirty="0"/>
        </a:p>
      </dgm:t>
    </dgm:pt>
    <dgm:pt modelId="{D6C4F753-41A6-D942-B44A-B349480C9340}" type="parTrans" cxnId="{627FA398-3AE8-BA4A-88C9-FFC8A3EE6E3E}">
      <dgm:prSet/>
      <dgm:spPr/>
      <dgm:t>
        <a:bodyPr/>
        <a:lstStyle/>
        <a:p>
          <a:endParaRPr lang="en-US"/>
        </a:p>
      </dgm:t>
    </dgm:pt>
    <dgm:pt modelId="{DB341229-6B24-E342-9627-1D31FA39376F}" type="sibTrans" cxnId="{627FA398-3AE8-BA4A-88C9-FFC8A3EE6E3E}">
      <dgm:prSet/>
      <dgm:spPr/>
      <dgm:t>
        <a:bodyPr/>
        <a:lstStyle/>
        <a:p>
          <a:endParaRPr lang="en-US"/>
        </a:p>
      </dgm:t>
    </dgm:pt>
    <dgm:pt modelId="{14821BEE-19CA-A54D-9203-DFDE48F55996}" type="pres">
      <dgm:prSet presAssocID="{4E1007D0-5B56-B346-A501-E0F7ABE5C11B}" presName="linearFlow" presStyleCnt="0">
        <dgm:presLayoutVars>
          <dgm:dir/>
          <dgm:animLvl val="lvl"/>
          <dgm:resizeHandles val="exact"/>
        </dgm:presLayoutVars>
      </dgm:prSet>
      <dgm:spPr/>
    </dgm:pt>
    <dgm:pt modelId="{B2F89821-D517-CA4F-BABF-33B28CE6CFC3}" type="pres">
      <dgm:prSet presAssocID="{AF0B702C-B3BA-6848-9B0A-54CEBA76A670}" presName="composite" presStyleCnt="0"/>
      <dgm:spPr/>
    </dgm:pt>
    <dgm:pt modelId="{34DF137C-0C36-A546-9238-7A2C17394037}" type="pres">
      <dgm:prSet presAssocID="{AF0B702C-B3BA-6848-9B0A-54CEBA76A67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97DF4D3-F95B-2E42-AB19-A4DA16A960F1}" type="pres">
      <dgm:prSet presAssocID="{AF0B702C-B3BA-6848-9B0A-54CEBA76A670}" presName="parSh" presStyleLbl="node1" presStyleIdx="0" presStyleCnt="3" custLinFactNeighborX="5117" custLinFactNeighborY="-48009"/>
      <dgm:spPr/>
    </dgm:pt>
    <dgm:pt modelId="{82FFB125-0BE4-DC4F-8693-4F978E793F7F}" type="pres">
      <dgm:prSet presAssocID="{AF0B702C-B3BA-6848-9B0A-54CEBA76A670}" presName="desTx" presStyleLbl="fgAcc1" presStyleIdx="0" presStyleCnt="3" custScaleX="132048" custScaleY="41573" custLinFactNeighborX="14485" custLinFactNeighborY="-40183">
        <dgm:presLayoutVars>
          <dgm:bulletEnabled val="1"/>
        </dgm:presLayoutVars>
      </dgm:prSet>
      <dgm:spPr/>
    </dgm:pt>
    <dgm:pt modelId="{763DE72C-B901-2947-AE19-7033C94E9BBE}" type="pres">
      <dgm:prSet presAssocID="{800E186C-6559-AA4E-A906-4C0AC7FADE7B}" presName="sibTrans" presStyleLbl="sibTrans2D1" presStyleIdx="0" presStyleCnt="2"/>
      <dgm:spPr/>
    </dgm:pt>
    <dgm:pt modelId="{6C582150-8507-D642-8413-8A38659F044F}" type="pres">
      <dgm:prSet presAssocID="{800E186C-6559-AA4E-A906-4C0AC7FADE7B}" presName="connTx" presStyleLbl="sibTrans2D1" presStyleIdx="0" presStyleCnt="2"/>
      <dgm:spPr/>
    </dgm:pt>
    <dgm:pt modelId="{629DA6C9-7402-5540-B96E-7DA4FE4EFE10}" type="pres">
      <dgm:prSet presAssocID="{258E5FBF-F91B-DE4E-8DD6-C5A15E104077}" presName="composite" presStyleCnt="0"/>
      <dgm:spPr/>
    </dgm:pt>
    <dgm:pt modelId="{64CD4713-B5BE-1F4D-93BE-D00F7A492B1D}" type="pres">
      <dgm:prSet presAssocID="{258E5FBF-F91B-DE4E-8DD6-C5A15E104077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877903D-299C-874F-8214-3AA959CF8A72}" type="pres">
      <dgm:prSet presAssocID="{258E5FBF-F91B-DE4E-8DD6-C5A15E104077}" presName="parSh" presStyleLbl="node1" presStyleIdx="1" presStyleCnt="3" custLinFactNeighborX="-3710" custLinFactNeighborY="-55044"/>
      <dgm:spPr/>
    </dgm:pt>
    <dgm:pt modelId="{81A04CFA-A5CE-AE44-8E0C-55BD539A2C78}" type="pres">
      <dgm:prSet presAssocID="{258E5FBF-F91B-DE4E-8DD6-C5A15E104077}" presName="desTx" presStyleLbl="fgAcc1" presStyleIdx="1" presStyleCnt="3" custScaleY="32456" custLinFactNeighborX="-8051" custLinFactNeighborY="-47958">
        <dgm:presLayoutVars>
          <dgm:bulletEnabled val="1"/>
        </dgm:presLayoutVars>
      </dgm:prSet>
      <dgm:spPr/>
    </dgm:pt>
    <dgm:pt modelId="{3AF89A6F-86D1-1041-983F-9E118A475ED1}" type="pres">
      <dgm:prSet presAssocID="{B33D1297-4B97-8B49-91A3-2ABCD453FDC8}" presName="sibTrans" presStyleLbl="sibTrans2D1" presStyleIdx="1" presStyleCnt="2"/>
      <dgm:spPr/>
    </dgm:pt>
    <dgm:pt modelId="{386DDCFC-AF45-8940-BE1E-3AE1F03AEF4A}" type="pres">
      <dgm:prSet presAssocID="{B33D1297-4B97-8B49-91A3-2ABCD453FDC8}" presName="connTx" presStyleLbl="sibTrans2D1" presStyleIdx="1" presStyleCnt="2"/>
      <dgm:spPr/>
    </dgm:pt>
    <dgm:pt modelId="{F8B53889-3082-B749-B85F-1F7318BD3028}" type="pres">
      <dgm:prSet presAssocID="{08E76B94-1FFB-4F4F-BCAB-0C61BDB3737B}" presName="composite" presStyleCnt="0"/>
      <dgm:spPr/>
    </dgm:pt>
    <dgm:pt modelId="{4F97B9C4-DDA4-D449-9667-38615410DDB5}" type="pres">
      <dgm:prSet presAssocID="{08E76B94-1FFB-4F4F-BCAB-0C61BDB3737B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BE92170-9A09-464E-891C-B31165B4A454}" type="pres">
      <dgm:prSet presAssocID="{08E76B94-1FFB-4F4F-BCAB-0C61BDB3737B}" presName="parSh" presStyleLbl="node1" presStyleIdx="2" presStyleCnt="3" custScaleX="121298" custLinFactNeighborX="-4043" custLinFactNeighborY="-44585"/>
      <dgm:spPr/>
    </dgm:pt>
    <dgm:pt modelId="{5F07B06F-2974-F544-B2A3-0C5DED0C4CEC}" type="pres">
      <dgm:prSet presAssocID="{08E76B94-1FFB-4F4F-BCAB-0C61BDB3737B}" presName="desTx" presStyleLbl="fgAcc1" presStyleIdx="2" presStyleCnt="3" custScaleX="125519" custScaleY="46348" custLinFactNeighborX="-8946" custLinFactNeighborY="-39771">
        <dgm:presLayoutVars>
          <dgm:bulletEnabled val="1"/>
        </dgm:presLayoutVars>
      </dgm:prSet>
      <dgm:spPr/>
    </dgm:pt>
  </dgm:ptLst>
  <dgm:cxnLst>
    <dgm:cxn modelId="{1198E90F-55E9-2548-89EF-6308A9149D88}" srcId="{AF0B702C-B3BA-6848-9B0A-54CEBA76A670}" destId="{9C0BBE6A-7839-1346-A8A3-3D53F1415410}" srcOrd="1" destOrd="0" parTransId="{8646AC56-F0A1-7041-925D-3F0A94AB54A1}" sibTransId="{65CAFCEF-B70F-A145-85E3-F1E8E8698718}"/>
    <dgm:cxn modelId="{1CE34C1D-16F3-E242-B4DA-DC8BC6C124AE}" type="presOf" srcId="{800E186C-6559-AA4E-A906-4C0AC7FADE7B}" destId="{6C582150-8507-D642-8413-8A38659F044F}" srcOrd="1" destOrd="0" presId="urn:microsoft.com/office/officeart/2005/8/layout/process3"/>
    <dgm:cxn modelId="{DBC78723-2BDB-C04C-BDFD-0F5F930FB53D}" type="presOf" srcId="{4E1007D0-5B56-B346-A501-E0F7ABE5C11B}" destId="{14821BEE-19CA-A54D-9203-DFDE48F55996}" srcOrd="0" destOrd="0" presId="urn:microsoft.com/office/officeart/2005/8/layout/process3"/>
    <dgm:cxn modelId="{4544E627-1A20-B243-86CE-ACDF5CB9E9A9}" srcId="{4E1007D0-5B56-B346-A501-E0F7ABE5C11B}" destId="{258E5FBF-F91B-DE4E-8DD6-C5A15E104077}" srcOrd="1" destOrd="0" parTransId="{001B7A01-6286-1846-A44B-434BFB82111E}" sibTransId="{B33D1297-4B97-8B49-91A3-2ABCD453FDC8}"/>
    <dgm:cxn modelId="{419C542B-D41E-3547-AFE3-61C499018A11}" srcId="{4E1007D0-5B56-B346-A501-E0F7ABE5C11B}" destId="{08E76B94-1FFB-4F4F-BCAB-0C61BDB3737B}" srcOrd="2" destOrd="0" parTransId="{341C757B-1F0E-2E45-BA05-14D713ED1879}" sibTransId="{00C9FE57-D3A3-264E-949E-786A7301E889}"/>
    <dgm:cxn modelId="{9D00CD2E-CE42-3B4A-9C4D-53634B2B5A42}" type="presOf" srcId="{AF0B702C-B3BA-6848-9B0A-54CEBA76A670}" destId="{D97DF4D3-F95B-2E42-AB19-A4DA16A960F1}" srcOrd="1" destOrd="0" presId="urn:microsoft.com/office/officeart/2005/8/layout/process3"/>
    <dgm:cxn modelId="{1ED88137-DCE4-334A-8951-53EF38C7266B}" type="presOf" srcId="{B43372C0-B6C4-254C-8572-2A7C9CCF57F4}" destId="{82FFB125-0BE4-DC4F-8693-4F978E793F7F}" srcOrd="0" destOrd="4" presId="urn:microsoft.com/office/officeart/2005/8/layout/process3"/>
    <dgm:cxn modelId="{14F19E38-97DB-2141-8BD6-7EEAC540B434}" type="presOf" srcId="{F404EA7D-47DA-D543-AB2A-B8E7E5C26533}" destId="{5F07B06F-2974-F544-B2A3-0C5DED0C4CEC}" srcOrd="0" destOrd="3" presId="urn:microsoft.com/office/officeart/2005/8/layout/process3"/>
    <dgm:cxn modelId="{A27DEB3F-CA4A-A74D-B1A1-3EC4FB93842B}" srcId="{08E76B94-1FFB-4F4F-BCAB-0C61BDB3737B}" destId="{C05FCDD8-FCE0-A140-A58C-3BEF1C87B2CC}" srcOrd="0" destOrd="0" parTransId="{694888B2-5BA1-BF40-8EA2-EBC8116E3C94}" sibTransId="{0291B4FA-ECC8-4645-867E-FDBA869F3621}"/>
    <dgm:cxn modelId="{C5197141-C6F8-0142-B4A1-4F912F9CA99F}" type="presOf" srcId="{258E5FBF-F91B-DE4E-8DD6-C5A15E104077}" destId="{6877903D-299C-874F-8214-3AA959CF8A72}" srcOrd="1" destOrd="0" presId="urn:microsoft.com/office/officeart/2005/8/layout/process3"/>
    <dgm:cxn modelId="{B127D147-D32A-E542-B2BF-0425A65F0797}" srcId="{08E76B94-1FFB-4F4F-BCAB-0C61BDB3737B}" destId="{F404EA7D-47DA-D543-AB2A-B8E7E5C26533}" srcOrd="3" destOrd="0" parTransId="{A3F602C1-09CB-A448-B995-B3E8F20A30AC}" sibTransId="{3A5B5E0E-EBFF-7445-88A1-540C92FAA1D0}"/>
    <dgm:cxn modelId="{4572E648-6656-E54F-B220-B98729020412}" type="presOf" srcId="{258E5FBF-F91B-DE4E-8DD6-C5A15E104077}" destId="{64CD4713-B5BE-1F4D-93BE-D00F7A492B1D}" srcOrd="0" destOrd="0" presId="urn:microsoft.com/office/officeart/2005/8/layout/process3"/>
    <dgm:cxn modelId="{2B3D8E50-6688-3E4C-9179-8F0D3C2BD4B5}" type="presOf" srcId="{B33D1297-4B97-8B49-91A3-2ABCD453FDC8}" destId="{3AF89A6F-86D1-1041-983F-9E118A475ED1}" srcOrd="0" destOrd="0" presId="urn:microsoft.com/office/officeart/2005/8/layout/process3"/>
    <dgm:cxn modelId="{CDEB2B59-0945-4D4F-B4AF-B10231A4F86F}" type="presOf" srcId="{800E186C-6559-AA4E-A906-4C0AC7FADE7B}" destId="{763DE72C-B901-2947-AE19-7033C94E9BBE}" srcOrd="0" destOrd="0" presId="urn:microsoft.com/office/officeart/2005/8/layout/process3"/>
    <dgm:cxn modelId="{3AAB6C59-CB14-A24D-BF0A-620E68FCAC4C}" srcId="{08E76B94-1FFB-4F4F-BCAB-0C61BDB3737B}" destId="{B623D876-683C-054F-A0D9-3989A081D3C8}" srcOrd="1" destOrd="0" parTransId="{B2BD48E8-376D-AD45-9274-4792D5491C82}" sibTransId="{27FE8E3E-79C0-E44E-B26E-B753A8A88BD3}"/>
    <dgm:cxn modelId="{AFBF7A62-A267-C841-A6D3-5056811B9C4A}" type="presOf" srcId="{08E76B94-1FFB-4F4F-BCAB-0C61BDB3737B}" destId="{4F97B9C4-DDA4-D449-9667-38615410DDB5}" srcOrd="0" destOrd="0" presId="urn:microsoft.com/office/officeart/2005/8/layout/process3"/>
    <dgm:cxn modelId="{BC6AE866-A197-D645-A1EF-733DAB731F96}" type="presOf" srcId="{AF0B702C-B3BA-6848-9B0A-54CEBA76A670}" destId="{34DF137C-0C36-A546-9238-7A2C17394037}" srcOrd="0" destOrd="0" presId="urn:microsoft.com/office/officeart/2005/8/layout/process3"/>
    <dgm:cxn modelId="{9E8D757D-6D1E-D348-B16B-BB1B3AE8A97C}" srcId="{AF0B702C-B3BA-6848-9B0A-54CEBA76A670}" destId="{5EF8DE9D-F496-CE46-8766-AD666596FC6A}" srcOrd="2" destOrd="0" parTransId="{4283FBF6-1D53-8E41-9073-C896851916EF}" sibTransId="{73961A4F-BD79-CB4E-BC7A-48213A082AD6}"/>
    <dgm:cxn modelId="{A6A4FC7D-06FF-F747-ADF6-71D6C82B136A}" type="presOf" srcId="{3F03D2BA-6811-8243-B0E7-5C06B40FE7E1}" destId="{81A04CFA-A5CE-AE44-8E0C-55BD539A2C78}" srcOrd="0" destOrd="0" presId="urn:microsoft.com/office/officeart/2005/8/layout/process3"/>
    <dgm:cxn modelId="{F7FE5183-161A-2B4F-86BC-94956D2FF3D9}" srcId="{AF0B702C-B3BA-6848-9B0A-54CEBA76A670}" destId="{4D13AF31-83E8-D74A-87E3-9692E0ED4F7D}" srcOrd="0" destOrd="0" parTransId="{15B02689-1C89-0949-9A30-E73D75761056}" sibTransId="{235D0329-71DF-F747-9DEE-BFB5B4028DC0}"/>
    <dgm:cxn modelId="{7EE67E83-96A2-2647-8676-1142A09B9AA5}" type="presOf" srcId="{844113EC-9BF7-A442-ACDB-7FBC85BE31D8}" destId="{82FFB125-0BE4-DC4F-8693-4F978E793F7F}" srcOrd="0" destOrd="3" presId="urn:microsoft.com/office/officeart/2005/8/layout/process3"/>
    <dgm:cxn modelId="{2F92E891-49D7-714C-A38B-3E0741B2E358}" srcId="{AF0B702C-B3BA-6848-9B0A-54CEBA76A670}" destId="{844113EC-9BF7-A442-ACDB-7FBC85BE31D8}" srcOrd="3" destOrd="0" parTransId="{DAB8B6C2-6263-C44D-BDA3-E670307593A0}" sibTransId="{0C5BE3A0-7CD3-F446-AA9D-E544E25721D5}"/>
    <dgm:cxn modelId="{2EA39097-D9C0-0A4B-B555-D88FE82FD62B}" type="presOf" srcId="{D7056607-1AC1-0A4A-AA20-47041E3C9AF5}" destId="{5F07B06F-2974-F544-B2A3-0C5DED0C4CEC}" srcOrd="0" destOrd="2" presId="urn:microsoft.com/office/officeart/2005/8/layout/process3"/>
    <dgm:cxn modelId="{627FA398-3AE8-BA4A-88C9-FFC8A3EE6E3E}" srcId="{08E76B94-1FFB-4F4F-BCAB-0C61BDB3737B}" destId="{D7056607-1AC1-0A4A-AA20-47041E3C9AF5}" srcOrd="2" destOrd="0" parTransId="{D6C4F753-41A6-D942-B44A-B349480C9340}" sibTransId="{DB341229-6B24-E342-9627-1D31FA39376F}"/>
    <dgm:cxn modelId="{5773F39A-E621-5848-8891-48D2E26C7D73}" type="presOf" srcId="{4D13AF31-83E8-D74A-87E3-9692E0ED4F7D}" destId="{82FFB125-0BE4-DC4F-8693-4F978E793F7F}" srcOrd="0" destOrd="0" presId="urn:microsoft.com/office/officeart/2005/8/layout/process3"/>
    <dgm:cxn modelId="{099D5E9C-EA3B-F743-9B7A-C5019D915418}" type="presOf" srcId="{B33D1297-4B97-8B49-91A3-2ABCD453FDC8}" destId="{386DDCFC-AF45-8940-BE1E-3AE1F03AEF4A}" srcOrd="1" destOrd="0" presId="urn:microsoft.com/office/officeart/2005/8/layout/process3"/>
    <dgm:cxn modelId="{C7636DA5-CCAE-7045-901F-E856DD180B2B}" type="presOf" srcId="{C05FCDD8-FCE0-A140-A58C-3BEF1C87B2CC}" destId="{5F07B06F-2974-F544-B2A3-0C5DED0C4CEC}" srcOrd="0" destOrd="0" presId="urn:microsoft.com/office/officeart/2005/8/layout/process3"/>
    <dgm:cxn modelId="{E165C2CA-828A-EE45-BE67-1C3DED2B5DEA}" srcId="{AF0B702C-B3BA-6848-9B0A-54CEBA76A670}" destId="{B43372C0-B6C4-254C-8572-2A7C9CCF57F4}" srcOrd="4" destOrd="0" parTransId="{9C0EEBD2-9A44-A648-B8E7-2FFB81A212BE}" sibTransId="{B9C4A785-A3B2-994E-BFCA-2C6556927CB4}"/>
    <dgm:cxn modelId="{A8CC9ACB-D6C5-5B4A-A8D3-1586CD52B048}" srcId="{4E1007D0-5B56-B346-A501-E0F7ABE5C11B}" destId="{AF0B702C-B3BA-6848-9B0A-54CEBA76A670}" srcOrd="0" destOrd="0" parTransId="{0B055761-8F77-EB48-9A6D-7684D3C5CED5}" sibTransId="{800E186C-6559-AA4E-A906-4C0AC7FADE7B}"/>
    <dgm:cxn modelId="{CF4588CE-E87A-A347-8B85-3BD8F9CA0B04}" srcId="{258E5FBF-F91B-DE4E-8DD6-C5A15E104077}" destId="{3F03D2BA-6811-8243-B0E7-5C06B40FE7E1}" srcOrd="0" destOrd="0" parTransId="{346E18F7-E39F-F043-9FF6-DC5EAE0CB414}" sibTransId="{8D8E8B65-1D71-EC49-BB0F-20744A2DD34B}"/>
    <dgm:cxn modelId="{81E547D4-0866-0947-A66E-B5E2A457A5B6}" type="presOf" srcId="{5EF8DE9D-F496-CE46-8766-AD666596FC6A}" destId="{82FFB125-0BE4-DC4F-8693-4F978E793F7F}" srcOrd="0" destOrd="2" presId="urn:microsoft.com/office/officeart/2005/8/layout/process3"/>
    <dgm:cxn modelId="{508D44F0-6779-6D41-85ED-A1E313BBF9BA}" type="presOf" srcId="{08E76B94-1FFB-4F4F-BCAB-0C61BDB3737B}" destId="{8BE92170-9A09-464E-891C-B31165B4A454}" srcOrd="1" destOrd="0" presId="urn:microsoft.com/office/officeart/2005/8/layout/process3"/>
    <dgm:cxn modelId="{4AD7F0F3-4FCD-164E-B93B-D54812BF1C62}" type="presOf" srcId="{9C0BBE6A-7839-1346-A8A3-3D53F1415410}" destId="{82FFB125-0BE4-DC4F-8693-4F978E793F7F}" srcOrd="0" destOrd="1" presId="urn:microsoft.com/office/officeart/2005/8/layout/process3"/>
    <dgm:cxn modelId="{ECB901F6-E7DB-C845-9CA9-3E3FA8C47AC2}" type="presOf" srcId="{B623D876-683C-054F-A0D9-3989A081D3C8}" destId="{5F07B06F-2974-F544-B2A3-0C5DED0C4CEC}" srcOrd="0" destOrd="1" presId="urn:microsoft.com/office/officeart/2005/8/layout/process3"/>
    <dgm:cxn modelId="{39BCEBC9-DA57-E143-A05B-34D8F900C3C0}" type="presParOf" srcId="{14821BEE-19CA-A54D-9203-DFDE48F55996}" destId="{B2F89821-D517-CA4F-BABF-33B28CE6CFC3}" srcOrd="0" destOrd="0" presId="urn:microsoft.com/office/officeart/2005/8/layout/process3"/>
    <dgm:cxn modelId="{D9A2A5F4-795F-A14B-8725-4CE3780AA254}" type="presParOf" srcId="{B2F89821-D517-CA4F-BABF-33B28CE6CFC3}" destId="{34DF137C-0C36-A546-9238-7A2C17394037}" srcOrd="0" destOrd="0" presId="urn:microsoft.com/office/officeart/2005/8/layout/process3"/>
    <dgm:cxn modelId="{4C7B331E-795D-1E4A-AC17-6F1B7BF9C075}" type="presParOf" srcId="{B2F89821-D517-CA4F-BABF-33B28CE6CFC3}" destId="{D97DF4D3-F95B-2E42-AB19-A4DA16A960F1}" srcOrd="1" destOrd="0" presId="urn:microsoft.com/office/officeart/2005/8/layout/process3"/>
    <dgm:cxn modelId="{6CB857A0-11E9-3640-BECC-970E92B0385B}" type="presParOf" srcId="{B2F89821-D517-CA4F-BABF-33B28CE6CFC3}" destId="{82FFB125-0BE4-DC4F-8693-4F978E793F7F}" srcOrd="2" destOrd="0" presId="urn:microsoft.com/office/officeart/2005/8/layout/process3"/>
    <dgm:cxn modelId="{FD2EB3FF-B911-F14D-A28D-CD5FA186BF76}" type="presParOf" srcId="{14821BEE-19CA-A54D-9203-DFDE48F55996}" destId="{763DE72C-B901-2947-AE19-7033C94E9BBE}" srcOrd="1" destOrd="0" presId="urn:microsoft.com/office/officeart/2005/8/layout/process3"/>
    <dgm:cxn modelId="{7D76DB35-7E01-A64B-9B05-FE508F426F70}" type="presParOf" srcId="{763DE72C-B901-2947-AE19-7033C94E9BBE}" destId="{6C582150-8507-D642-8413-8A38659F044F}" srcOrd="0" destOrd="0" presId="urn:microsoft.com/office/officeart/2005/8/layout/process3"/>
    <dgm:cxn modelId="{192E3EB2-54D5-CD4A-9980-919BEFEA6F6A}" type="presParOf" srcId="{14821BEE-19CA-A54D-9203-DFDE48F55996}" destId="{629DA6C9-7402-5540-B96E-7DA4FE4EFE10}" srcOrd="2" destOrd="0" presId="urn:microsoft.com/office/officeart/2005/8/layout/process3"/>
    <dgm:cxn modelId="{3EB79A68-5B9E-4845-9958-BA22CDF42792}" type="presParOf" srcId="{629DA6C9-7402-5540-B96E-7DA4FE4EFE10}" destId="{64CD4713-B5BE-1F4D-93BE-D00F7A492B1D}" srcOrd="0" destOrd="0" presId="urn:microsoft.com/office/officeart/2005/8/layout/process3"/>
    <dgm:cxn modelId="{833E1986-8219-A943-931B-1C87DAEA35D7}" type="presParOf" srcId="{629DA6C9-7402-5540-B96E-7DA4FE4EFE10}" destId="{6877903D-299C-874F-8214-3AA959CF8A72}" srcOrd="1" destOrd="0" presId="urn:microsoft.com/office/officeart/2005/8/layout/process3"/>
    <dgm:cxn modelId="{1B763270-8F71-1F42-96F5-A39A8268A642}" type="presParOf" srcId="{629DA6C9-7402-5540-B96E-7DA4FE4EFE10}" destId="{81A04CFA-A5CE-AE44-8E0C-55BD539A2C78}" srcOrd="2" destOrd="0" presId="urn:microsoft.com/office/officeart/2005/8/layout/process3"/>
    <dgm:cxn modelId="{58E420B5-E615-0143-B6AB-CCF46245E29E}" type="presParOf" srcId="{14821BEE-19CA-A54D-9203-DFDE48F55996}" destId="{3AF89A6F-86D1-1041-983F-9E118A475ED1}" srcOrd="3" destOrd="0" presId="urn:microsoft.com/office/officeart/2005/8/layout/process3"/>
    <dgm:cxn modelId="{025928DA-7364-3744-903D-9BC3D2D971A0}" type="presParOf" srcId="{3AF89A6F-86D1-1041-983F-9E118A475ED1}" destId="{386DDCFC-AF45-8940-BE1E-3AE1F03AEF4A}" srcOrd="0" destOrd="0" presId="urn:microsoft.com/office/officeart/2005/8/layout/process3"/>
    <dgm:cxn modelId="{83448953-8854-4046-827A-06A76AE064B9}" type="presParOf" srcId="{14821BEE-19CA-A54D-9203-DFDE48F55996}" destId="{F8B53889-3082-B749-B85F-1F7318BD3028}" srcOrd="4" destOrd="0" presId="urn:microsoft.com/office/officeart/2005/8/layout/process3"/>
    <dgm:cxn modelId="{EAA5E1DC-9901-2A49-BEF6-B548B1FB0161}" type="presParOf" srcId="{F8B53889-3082-B749-B85F-1F7318BD3028}" destId="{4F97B9C4-DDA4-D449-9667-38615410DDB5}" srcOrd="0" destOrd="0" presId="urn:microsoft.com/office/officeart/2005/8/layout/process3"/>
    <dgm:cxn modelId="{04876F03-5DDF-2746-A8A7-822A80939951}" type="presParOf" srcId="{F8B53889-3082-B749-B85F-1F7318BD3028}" destId="{8BE92170-9A09-464E-891C-B31165B4A454}" srcOrd="1" destOrd="0" presId="urn:microsoft.com/office/officeart/2005/8/layout/process3"/>
    <dgm:cxn modelId="{B8B838DA-FAC9-ED41-A4FC-AA135B3B4338}" type="presParOf" srcId="{F8B53889-3082-B749-B85F-1F7318BD3028}" destId="{5F07B06F-2974-F544-B2A3-0C5DED0C4CE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DCFD9-550E-3244-9E64-13D665767B61}">
      <dsp:nvSpPr>
        <dsp:cNvPr id="0" name=""/>
        <dsp:cNvSpPr/>
      </dsp:nvSpPr>
      <dsp:spPr>
        <a:xfrm rot="5400000">
          <a:off x="-192185" y="193408"/>
          <a:ext cx="1281233" cy="8968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TS</a:t>
          </a:r>
        </a:p>
      </dsp:txBody>
      <dsp:txXfrm rot="-5400000">
        <a:off x="1" y="449655"/>
        <a:ext cx="896863" cy="384370"/>
      </dsp:txXfrm>
    </dsp:sp>
    <dsp:sp modelId="{0474DDB9-BB64-EB40-8419-CCC20BE3530E}">
      <dsp:nvSpPr>
        <dsp:cNvPr id="0" name=""/>
        <dsp:cNvSpPr/>
      </dsp:nvSpPr>
      <dsp:spPr>
        <a:xfrm rot="5400000">
          <a:off x="2354543" y="-1456456"/>
          <a:ext cx="832801" cy="37481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2021/2022</a:t>
          </a:r>
        </a:p>
      </dsp:txBody>
      <dsp:txXfrm rot="-5400000">
        <a:off x="896863" y="41878"/>
        <a:ext cx="3707507" cy="751493"/>
      </dsp:txXfrm>
    </dsp:sp>
    <dsp:sp modelId="{AEFED9E7-1E16-4047-A929-3514FF4F4586}">
      <dsp:nvSpPr>
        <dsp:cNvPr id="0" name=""/>
        <dsp:cNvSpPr/>
      </dsp:nvSpPr>
      <dsp:spPr>
        <a:xfrm rot="5400000">
          <a:off x="-192185" y="1275593"/>
          <a:ext cx="1281233" cy="8968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TS -1</a:t>
          </a:r>
        </a:p>
      </dsp:txBody>
      <dsp:txXfrm rot="-5400000">
        <a:off x="1" y="1531840"/>
        <a:ext cx="896863" cy="384370"/>
      </dsp:txXfrm>
    </dsp:sp>
    <dsp:sp modelId="{3C14074E-D338-8847-BF62-5F96F950481A}">
      <dsp:nvSpPr>
        <dsp:cNvPr id="0" name=""/>
        <dsp:cNvSpPr/>
      </dsp:nvSpPr>
      <dsp:spPr>
        <a:xfrm rot="5400000">
          <a:off x="2354543" y="-374271"/>
          <a:ext cx="832801" cy="37481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2020/2021</a:t>
          </a:r>
        </a:p>
      </dsp:txBody>
      <dsp:txXfrm rot="-5400000">
        <a:off x="896863" y="1124063"/>
        <a:ext cx="3707507" cy="751493"/>
      </dsp:txXfrm>
    </dsp:sp>
    <dsp:sp modelId="{D3228485-F7D7-F947-9980-983EEB6FCE3C}">
      <dsp:nvSpPr>
        <dsp:cNvPr id="0" name=""/>
        <dsp:cNvSpPr/>
      </dsp:nvSpPr>
      <dsp:spPr>
        <a:xfrm rot="5400000">
          <a:off x="-192185" y="2357777"/>
          <a:ext cx="1281233" cy="8968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TS-2</a:t>
          </a:r>
        </a:p>
      </dsp:txBody>
      <dsp:txXfrm rot="-5400000">
        <a:off x="1" y="2614024"/>
        <a:ext cx="896863" cy="384370"/>
      </dsp:txXfrm>
    </dsp:sp>
    <dsp:sp modelId="{F0F569F0-12FD-B04C-94B2-1C84B8ECA26B}">
      <dsp:nvSpPr>
        <dsp:cNvPr id="0" name=""/>
        <dsp:cNvSpPr/>
      </dsp:nvSpPr>
      <dsp:spPr>
        <a:xfrm rot="5400000">
          <a:off x="2354543" y="707912"/>
          <a:ext cx="832801" cy="37481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2019/2020</a:t>
          </a:r>
        </a:p>
      </dsp:txBody>
      <dsp:txXfrm rot="-5400000">
        <a:off x="896863" y="2206246"/>
        <a:ext cx="3707507" cy="7514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DCFD9-550E-3244-9E64-13D665767B61}">
      <dsp:nvSpPr>
        <dsp:cNvPr id="0" name=""/>
        <dsp:cNvSpPr/>
      </dsp:nvSpPr>
      <dsp:spPr>
        <a:xfrm rot="5400000">
          <a:off x="-191831" y="193419"/>
          <a:ext cx="1278873" cy="895211"/>
        </a:xfrm>
        <a:prstGeom prst="chevron">
          <a:avLst/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TS</a:t>
          </a:r>
        </a:p>
      </dsp:txBody>
      <dsp:txXfrm rot="-5400000">
        <a:off x="1" y="449194"/>
        <a:ext cx="895211" cy="383662"/>
      </dsp:txXfrm>
    </dsp:sp>
    <dsp:sp modelId="{0474DDB9-BB64-EB40-8419-CCC20BE3530E}">
      <dsp:nvSpPr>
        <dsp:cNvPr id="0" name=""/>
        <dsp:cNvSpPr/>
      </dsp:nvSpPr>
      <dsp:spPr>
        <a:xfrm rot="5400000">
          <a:off x="2354484" y="-1457684"/>
          <a:ext cx="831268" cy="37498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2023/2024</a:t>
          </a:r>
        </a:p>
      </dsp:txBody>
      <dsp:txXfrm rot="-5400000">
        <a:off x="895212" y="42167"/>
        <a:ext cx="3709234" cy="750110"/>
      </dsp:txXfrm>
    </dsp:sp>
    <dsp:sp modelId="{AEFED9E7-1E16-4047-A929-3514FF4F4586}">
      <dsp:nvSpPr>
        <dsp:cNvPr id="0" name=""/>
        <dsp:cNvSpPr/>
      </dsp:nvSpPr>
      <dsp:spPr>
        <a:xfrm rot="5400000">
          <a:off x="-191831" y="1273244"/>
          <a:ext cx="1278873" cy="895211"/>
        </a:xfrm>
        <a:prstGeom prst="chevron">
          <a:avLst/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TS -1</a:t>
          </a:r>
        </a:p>
      </dsp:txBody>
      <dsp:txXfrm rot="-5400000">
        <a:off x="1" y="1529019"/>
        <a:ext cx="895211" cy="383662"/>
      </dsp:txXfrm>
    </dsp:sp>
    <dsp:sp modelId="{3C14074E-D338-8847-BF62-5F96F950481A}">
      <dsp:nvSpPr>
        <dsp:cNvPr id="0" name=""/>
        <dsp:cNvSpPr/>
      </dsp:nvSpPr>
      <dsp:spPr>
        <a:xfrm rot="5400000">
          <a:off x="2354484" y="-377859"/>
          <a:ext cx="831268" cy="37498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2022/2023</a:t>
          </a:r>
        </a:p>
      </dsp:txBody>
      <dsp:txXfrm rot="-5400000">
        <a:off x="895212" y="1121992"/>
        <a:ext cx="3709234" cy="750110"/>
      </dsp:txXfrm>
    </dsp:sp>
    <dsp:sp modelId="{D3228485-F7D7-F947-9980-983EEB6FCE3C}">
      <dsp:nvSpPr>
        <dsp:cNvPr id="0" name=""/>
        <dsp:cNvSpPr/>
      </dsp:nvSpPr>
      <dsp:spPr>
        <a:xfrm rot="5400000">
          <a:off x="-191831" y="2353068"/>
          <a:ext cx="1278873" cy="895211"/>
        </a:xfrm>
        <a:prstGeom prst="chevron">
          <a:avLst/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TS-2</a:t>
          </a:r>
        </a:p>
      </dsp:txBody>
      <dsp:txXfrm rot="-5400000">
        <a:off x="1" y="2608843"/>
        <a:ext cx="895211" cy="383662"/>
      </dsp:txXfrm>
    </dsp:sp>
    <dsp:sp modelId="{F0F569F0-12FD-B04C-94B2-1C84B8ECA26B}">
      <dsp:nvSpPr>
        <dsp:cNvPr id="0" name=""/>
        <dsp:cNvSpPr/>
      </dsp:nvSpPr>
      <dsp:spPr>
        <a:xfrm rot="5400000">
          <a:off x="2354484" y="701965"/>
          <a:ext cx="831268" cy="37498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4130" rIns="24130" bIns="2413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2021/2022</a:t>
          </a:r>
        </a:p>
      </dsp:txBody>
      <dsp:txXfrm rot="-5400000">
        <a:off x="895212" y="2201817"/>
        <a:ext cx="3709234" cy="7501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D64C7-252F-3E41-911A-5CE125B2AA46}">
      <dsp:nvSpPr>
        <dsp:cNvPr id="0" name=""/>
        <dsp:cNvSpPr/>
      </dsp:nvSpPr>
      <dsp:spPr>
        <a:xfrm>
          <a:off x="0" y="409738"/>
          <a:ext cx="9604375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6ED214-0A92-AF4C-8519-14EBE59F08C6}">
      <dsp:nvSpPr>
        <dsp:cNvPr id="0" name=""/>
        <dsp:cNvSpPr/>
      </dsp:nvSpPr>
      <dsp:spPr>
        <a:xfrm>
          <a:off x="464742" y="25978"/>
          <a:ext cx="9134531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Sinkronisasi</a:t>
          </a:r>
          <a:r>
            <a:rPr lang="en-US" sz="2600" kern="1200" dirty="0"/>
            <a:t> </a:t>
          </a:r>
          <a:r>
            <a:rPr lang="en-US" sz="2600" kern="1200" dirty="0" err="1"/>
            <a:t>semua</a:t>
          </a:r>
          <a:r>
            <a:rPr lang="en-US" sz="2600" kern="1200" dirty="0"/>
            <a:t> </a:t>
          </a:r>
          <a:r>
            <a:rPr lang="en-US" sz="2600" kern="1200" dirty="0" err="1"/>
            <a:t>Kebijakan</a:t>
          </a:r>
          <a:r>
            <a:rPr lang="en-US" sz="2600" kern="1200" dirty="0"/>
            <a:t>/</a:t>
          </a:r>
          <a:r>
            <a:rPr lang="en-US" sz="2600" kern="1200" dirty="0" err="1"/>
            <a:t>Aturan</a:t>
          </a:r>
          <a:r>
            <a:rPr lang="en-US" sz="2600" kern="1200" dirty="0"/>
            <a:t> dg RPJP-RPJM-RENOP </a:t>
          </a:r>
          <a:r>
            <a:rPr lang="en-US" sz="2600" kern="1200" dirty="0">
              <a:sym typeface="Wingdings" pitchFamily="2" charset="2"/>
            </a:rPr>
            <a:t> APT, </a:t>
          </a:r>
          <a:r>
            <a:rPr lang="en-US" sz="2600" kern="1200" dirty="0" err="1">
              <a:sym typeface="Wingdings" pitchFamily="2" charset="2"/>
            </a:rPr>
            <a:t>Klusterisasi</a:t>
          </a:r>
          <a:r>
            <a:rPr lang="en-US" sz="2600" kern="1200" dirty="0">
              <a:sym typeface="Wingdings" pitchFamily="2" charset="2"/>
            </a:rPr>
            <a:t>, </a:t>
          </a:r>
          <a:r>
            <a:rPr lang="en-US" sz="2600" kern="1200" dirty="0" err="1">
              <a:sym typeface="Wingdings" pitchFamily="2" charset="2"/>
            </a:rPr>
            <a:t>Pemeringkatan</a:t>
          </a:r>
          <a:r>
            <a:rPr lang="en-US" sz="2600" kern="1200" dirty="0">
              <a:sym typeface="Wingdings" pitchFamily="2" charset="2"/>
            </a:rPr>
            <a:t> PT</a:t>
          </a:r>
          <a:endParaRPr lang="en-US" sz="2600" kern="1200" dirty="0"/>
        </a:p>
      </dsp:txBody>
      <dsp:txXfrm>
        <a:off x="502209" y="63445"/>
        <a:ext cx="9059597" cy="692586"/>
      </dsp:txXfrm>
    </dsp:sp>
    <dsp:sp modelId="{1F2D59BB-7B9B-1A44-B92D-E74620B88E8C}">
      <dsp:nvSpPr>
        <dsp:cNvPr id="0" name=""/>
        <dsp:cNvSpPr/>
      </dsp:nvSpPr>
      <dsp:spPr>
        <a:xfrm>
          <a:off x="0" y="1589098"/>
          <a:ext cx="9604375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80D84-D5AE-8747-8375-18AFD7AA73DD}">
      <dsp:nvSpPr>
        <dsp:cNvPr id="0" name=""/>
        <dsp:cNvSpPr/>
      </dsp:nvSpPr>
      <dsp:spPr>
        <a:xfrm>
          <a:off x="480218" y="1205339"/>
          <a:ext cx="6723062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Buat</a:t>
          </a:r>
          <a:r>
            <a:rPr lang="en-US" sz="2600" kern="1200" dirty="0"/>
            <a:t> </a:t>
          </a:r>
          <a:r>
            <a:rPr lang="en-US" sz="2600" kern="1200" dirty="0" err="1"/>
            <a:t>Rencana</a:t>
          </a:r>
          <a:r>
            <a:rPr lang="en-US" sz="2600" kern="1200" dirty="0"/>
            <a:t> </a:t>
          </a:r>
          <a:r>
            <a:rPr lang="en-US" sz="2600" kern="1200" dirty="0" err="1"/>
            <a:t>menuju</a:t>
          </a:r>
          <a:r>
            <a:rPr lang="en-US" sz="2600" kern="1200" dirty="0"/>
            <a:t> APT </a:t>
          </a:r>
          <a:r>
            <a:rPr lang="en-US" sz="2600" kern="1200" dirty="0" err="1"/>
            <a:t>Unggul</a:t>
          </a:r>
          <a:r>
            <a:rPr lang="en-US" sz="2600" kern="1200" dirty="0"/>
            <a:t> 2024 </a:t>
          </a:r>
          <a:r>
            <a:rPr lang="en-US" sz="2600" kern="1200" dirty="0">
              <a:sym typeface="Wingdings" pitchFamily="2" charset="2"/>
            </a:rPr>
            <a:t> </a:t>
          </a:r>
          <a:r>
            <a:rPr lang="en-US" sz="2600" kern="1200" dirty="0" err="1">
              <a:sym typeface="Wingdings" pitchFamily="2" charset="2"/>
            </a:rPr>
            <a:t>syarat</a:t>
          </a:r>
          <a:r>
            <a:rPr lang="en-US" sz="2600" kern="1200" dirty="0">
              <a:sym typeface="Wingdings" pitchFamily="2" charset="2"/>
            </a:rPr>
            <a:t> </a:t>
          </a:r>
          <a:r>
            <a:rPr lang="en-US" sz="2600" kern="1200" dirty="0" err="1">
              <a:sym typeface="Wingdings" pitchFamily="2" charset="2"/>
            </a:rPr>
            <a:t>perlu</a:t>
          </a:r>
          <a:r>
            <a:rPr lang="en-US" sz="2600" kern="1200" dirty="0">
              <a:sym typeface="Wingdings" pitchFamily="2" charset="2"/>
            </a:rPr>
            <a:t> </a:t>
          </a:r>
          <a:r>
            <a:rPr lang="en-US" sz="2600" kern="1200" dirty="0" err="1">
              <a:sym typeface="Wingdings" pitchFamily="2" charset="2"/>
            </a:rPr>
            <a:t>terakreditasi</a:t>
          </a:r>
          <a:r>
            <a:rPr lang="en-US" sz="2600" kern="1200" dirty="0">
              <a:sym typeface="Wingdings" pitchFamily="2" charset="2"/>
            </a:rPr>
            <a:t> </a:t>
          </a:r>
          <a:r>
            <a:rPr lang="en-US" sz="2600" kern="1200" dirty="0" err="1">
              <a:sym typeface="Wingdings" pitchFamily="2" charset="2"/>
            </a:rPr>
            <a:t>dan</a:t>
          </a:r>
          <a:r>
            <a:rPr lang="en-US" sz="2600" kern="1200" dirty="0">
              <a:sym typeface="Wingdings" pitchFamily="2" charset="2"/>
            </a:rPr>
            <a:t> </a:t>
          </a:r>
          <a:r>
            <a:rPr lang="en-US" sz="2600" kern="1200" dirty="0" err="1">
              <a:sym typeface="Wingdings" pitchFamily="2" charset="2"/>
            </a:rPr>
            <a:t>peringkat</a:t>
          </a:r>
          <a:endParaRPr lang="en-US" sz="2600" kern="1200" dirty="0"/>
        </a:p>
      </dsp:txBody>
      <dsp:txXfrm>
        <a:off x="517685" y="1242806"/>
        <a:ext cx="6648128" cy="692586"/>
      </dsp:txXfrm>
    </dsp:sp>
    <dsp:sp modelId="{71BE27AF-185B-014F-AA75-7B38BF05F539}">
      <dsp:nvSpPr>
        <dsp:cNvPr id="0" name=""/>
        <dsp:cNvSpPr/>
      </dsp:nvSpPr>
      <dsp:spPr>
        <a:xfrm>
          <a:off x="0" y="2768459"/>
          <a:ext cx="9604375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C4067-336E-C445-8475-6D184B6CA250}">
      <dsp:nvSpPr>
        <dsp:cNvPr id="0" name=""/>
        <dsp:cNvSpPr/>
      </dsp:nvSpPr>
      <dsp:spPr>
        <a:xfrm>
          <a:off x="480218" y="2384699"/>
          <a:ext cx="6723062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Budayakan</a:t>
          </a:r>
          <a:r>
            <a:rPr lang="en-US" sz="2600" kern="1200" dirty="0"/>
            <a:t> PPEPP </a:t>
          </a:r>
          <a:r>
            <a:rPr lang="en-US" sz="2600" kern="1200" dirty="0">
              <a:sym typeface="Wingdings" pitchFamily="2" charset="2"/>
            </a:rPr>
            <a:t> SPMI </a:t>
          </a:r>
          <a:r>
            <a:rPr lang="en-US" sz="2600" kern="1200" dirty="0" err="1">
              <a:sym typeface="Wingdings" pitchFamily="2" charset="2"/>
            </a:rPr>
            <a:t>melembaga</a:t>
          </a:r>
          <a:endParaRPr lang="en-US" sz="2600" kern="1200" dirty="0">
            <a:sym typeface="Wingdings" pitchFamily="2" charset="2"/>
          </a:endParaRPr>
        </a:p>
      </dsp:txBody>
      <dsp:txXfrm>
        <a:off x="517685" y="2422166"/>
        <a:ext cx="6648128" cy="6925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7CB898-1487-6E49-A784-F90CAD228027}">
      <dsp:nvSpPr>
        <dsp:cNvPr id="0" name=""/>
        <dsp:cNvSpPr/>
      </dsp:nvSpPr>
      <dsp:spPr>
        <a:xfrm>
          <a:off x="0" y="0"/>
          <a:ext cx="4569870" cy="456987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D70E8D-EA10-6F41-B717-19D0620F37CF}">
      <dsp:nvSpPr>
        <dsp:cNvPr id="0" name=""/>
        <dsp:cNvSpPr/>
      </dsp:nvSpPr>
      <dsp:spPr>
        <a:xfrm>
          <a:off x="2284935" y="0"/>
          <a:ext cx="9648564" cy="456987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Semua</a:t>
          </a:r>
          <a:r>
            <a:rPr lang="en-US" sz="2800" kern="1200" dirty="0"/>
            <a:t> UK </a:t>
          </a:r>
          <a:r>
            <a:rPr lang="en-US" sz="2800" kern="1200" dirty="0" err="1"/>
            <a:t>buat</a:t>
          </a:r>
          <a:r>
            <a:rPr lang="en-US" sz="2800" kern="1200" dirty="0"/>
            <a:t> </a:t>
          </a:r>
          <a:r>
            <a:rPr lang="en-US" sz="2800" kern="1200" dirty="0" err="1"/>
            <a:t>Kebijakan</a:t>
          </a:r>
          <a:r>
            <a:rPr lang="en-US" sz="2800" kern="1200" dirty="0"/>
            <a:t>  </a:t>
          </a:r>
          <a:r>
            <a:rPr lang="en-US" sz="2800" kern="1200" dirty="0" err="1"/>
            <a:t>dan</a:t>
          </a:r>
          <a:r>
            <a:rPr lang="en-US" sz="2800" kern="1200" dirty="0"/>
            <a:t> </a:t>
          </a:r>
          <a:r>
            <a:rPr lang="en-US" sz="2800" kern="1200" dirty="0" err="1"/>
            <a:t>aturan</a:t>
          </a:r>
          <a:r>
            <a:rPr lang="en-US" sz="2800" kern="1200" dirty="0"/>
            <a:t> </a:t>
          </a:r>
          <a:r>
            <a:rPr lang="en-US" sz="2800" kern="1200" dirty="0" err="1"/>
            <a:t>turunan</a:t>
          </a:r>
          <a:endParaRPr lang="en-US" sz="2800" kern="1200" dirty="0"/>
        </a:p>
      </dsp:txBody>
      <dsp:txXfrm>
        <a:off x="2284935" y="0"/>
        <a:ext cx="4824282" cy="1370963"/>
      </dsp:txXfrm>
    </dsp:sp>
    <dsp:sp modelId="{8FED4605-941A-D742-8AEB-C2861D3F1BF0}">
      <dsp:nvSpPr>
        <dsp:cNvPr id="0" name=""/>
        <dsp:cNvSpPr/>
      </dsp:nvSpPr>
      <dsp:spPr>
        <a:xfrm>
          <a:off x="799728" y="1370963"/>
          <a:ext cx="2970412" cy="297041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38178C-D584-5E4C-9B12-CF6C24FAB828}">
      <dsp:nvSpPr>
        <dsp:cNvPr id="0" name=""/>
        <dsp:cNvSpPr/>
      </dsp:nvSpPr>
      <dsp:spPr>
        <a:xfrm>
          <a:off x="2284935" y="1370963"/>
          <a:ext cx="9648564" cy="29704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Semua</a:t>
          </a:r>
          <a:r>
            <a:rPr lang="en-US" sz="2800" kern="1200" dirty="0"/>
            <a:t> </a:t>
          </a:r>
          <a:r>
            <a:rPr lang="en-US" sz="2800" kern="1200" dirty="0" err="1"/>
            <a:t>Buat</a:t>
          </a:r>
          <a:r>
            <a:rPr lang="en-US" sz="2800" kern="1200" dirty="0"/>
            <a:t> Roadmap </a:t>
          </a:r>
          <a:r>
            <a:rPr lang="en-US" sz="2800" kern="1200" dirty="0" err="1"/>
            <a:t>pengembangan</a:t>
          </a:r>
          <a:r>
            <a:rPr lang="en-US" sz="2800" kern="1200" dirty="0"/>
            <a:t> </a:t>
          </a:r>
          <a:r>
            <a:rPr lang="en-US" sz="2800" kern="1200" dirty="0" err="1"/>
            <a:t>sesuai</a:t>
          </a:r>
          <a:r>
            <a:rPr lang="en-US" sz="2800" kern="1200" dirty="0"/>
            <a:t> </a:t>
          </a:r>
          <a:r>
            <a:rPr lang="en-US" sz="2800" kern="1200" dirty="0" err="1"/>
            <a:t>arah</a:t>
          </a:r>
          <a:r>
            <a:rPr lang="en-US" sz="2800" kern="1200" dirty="0"/>
            <a:t> APT </a:t>
          </a:r>
          <a:r>
            <a:rPr lang="en-US" sz="2800" kern="1200" dirty="0" err="1"/>
            <a:t>Unggul</a:t>
          </a:r>
          <a:r>
            <a:rPr lang="en-US" sz="2800" kern="1200" dirty="0"/>
            <a:t> </a:t>
          </a:r>
          <a:r>
            <a:rPr lang="en-US" sz="2800" kern="1200" dirty="0" err="1"/>
            <a:t>dan</a:t>
          </a:r>
          <a:r>
            <a:rPr lang="en-US" sz="2800" kern="1200" dirty="0"/>
            <a:t> </a:t>
          </a:r>
          <a:r>
            <a:rPr lang="en-US" sz="2800" kern="1200" dirty="0" err="1"/>
            <a:t>Tonggak</a:t>
          </a:r>
          <a:r>
            <a:rPr lang="en-US" sz="2800" kern="1200" dirty="0"/>
            <a:t> I RPJP</a:t>
          </a:r>
        </a:p>
      </dsp:txBody>
      <dsp:txXfrm>
        <a:off x="2284935" y="1370963"/>
        <a:ext cx="4824282" cy="1370959"/>
      </dsp:txXfrm>
    </dsp:sp>
    <dsp:sp modelId="{1CE3976E-A2E3-0A4D-999C-20AA40B840F9}">
      <dsp:nvSpPr>
        <dsp:cNvPr id="0" name=""/>
        <dsp:cNvSpPr/>
      </dsp:nvSpPr>
      <dsp:spPr>
        <a:xfrm>
          <a:off x="1599455" y="2741923"/>
          <a:ext cx="1370959" cy="137095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7ACB50-100B-714E-A9AF-A0FB6C52F8BD}">
      <dsp:nvSpPr>
        <dsp:cNvPr id="0" name=""/>
        <dsp:cNvSpPr/>
      </dsp:nvSpPr>
      <dsp:spPr>
        <a:xfrm>
          <a:off x="2284935" y="2741923"/>
          <a:ext cx="9648564" cy="13709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Semua</a:t>
          </a:r>
          <a:r>
            <a:rPr lang="en-US" sz="2800" kern="1200" dirty="0"/>
            <a:t> </a:t>
          </a:r>
          <a:r>
            <a:rPr lang="en-US" sz="2800" kern="1200" dirty="0" err="1"/>
            <a:t>melaksanakan</a:t>
          </a:r>
          <a:r>
            <a:rPr lang="en-US" sz="2800" kern="1200" dirty="0"/>
            <a:t> SPMI </a:t>
          </a:r>
          <a:r>
            <a:rPr lang="en-US" sz="2800" kern="1200" dirty="0">
              <a:sym typeface="Wingdings" pitchFamily="2" charset="2"/>
            </a:rPr>
            <a:t> PPEPP</a:t>
          </a:r>
          <a:endParaRPr lang="en-US" sz="2800" kern="1200" dirty="0"/>
        </a:p>
      </dsp:txBody>
      <dsp:txXfrm>
        <a:off x="2284935" y="2741923"/>
        <a:ext cx="4824282" cy="1370959"/>
      </dsp:txXfrm>
    </dsp:sp>
    <dsp:sp modelId="{90B56077-97AB-A44E-87DE-D6639738F9CF}">
      <dsp:nvSpPr>
        <dsp:cNvPr id="0" name=""/>
        <dsp:cNvSpPr/>
      </dsp:nvSpPr>
      <dsp:spPr>
        <a:xfrm>
          <a:off x="7109217" y="0"/>
          <a:ext cx="4824282" cy="1370963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Peraturan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Pedoman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Prosedur</a:t>
          </a:r>
          <a:r>
            <a:rPr lang="en-US" sz="2000" kern="1200" dirty="0"/>
            <a:t>/SOP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Formulir</a:t>
          </a:r>
          <a:endParaRPr lang="en-US" sz="2000" kern="1200" dirty="0"/>
        </a:p>
      </dsp:txBody>
      <dsp:txXfrm>
        <a:off x="7109217" y="0"/>
        <a:ext cx="4824282" cy="1370963"/>
      </dsp:txXfrm>
    </dsp:sp>
    <dsp:sp modelId="{3194DB17-1944-2F4B-B4A3-9F164BFA9AD4}">
      <dsp:nvSpPr>
        <dsp:cNvPr id="0" name=""/>
        <dsp:cNvSpPr/>
      </dsp:nvSpPr>
      <dsp:spPr>
        <a:xfrm>
          <a:off x="7109217" y="1370963"/>
          <a:ext cx="4824282" cy="1370959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Visi-Misi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Tonggak2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Indikator</a:t>
          </a:r>
          <a:r>
            <a:rPr lang="en-US" sz="2000" kern="1200" dirty="0"/>
            <a:t> (KPI)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Pengawalan</a:t>
          </a:r>
          <a:r>
            <a:rPr lang="en-US" sz="2000" kern="1200" dirty="0"/>
            <a:t> KPI</a:t>
          </a:r>
        </a:p>
      </dsp:txBody>
      <dsp:txXfrm>
        <a:off x="7109217" y="1370963"/>
        <a:ext cx="4824282" cy="1370959"/>
      </dsp:txXfrm>
    </dsp:sp>
    <dsp:sp modelId="{5DCEC050-96C8-7A49-939B-B38120520404}">
      <dsp:nvSpPr>
        <dsp:cNvPr id="0" name=""/>
        <dsp:cNvSpPr/>
      </dsp:nvSpPr>
      <dsp:spPr>
        <a:xfrm>
          <a:off x="7109217" y="2741923"/>
          <a:ext cx="4824282" cy="1370959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Audit </a:t>
          </a:r>
          <a:r>
            <a:rPr lang="en-US" sz="2000" kern="1200" dirty="0" err="1"/>
            <a:t>Mutu</a:t>
          </a:r>
          <a:r>
            <a:rPr lang="en-US" sz="2000" kern="1200" dirty="0"/>
            <a:t> Internal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Survey </a:t>
          </a:r>
          <a:r>
            <a:rPr lang="en-US" sz="2000" kern="1200" dirty="0" err="1"/>
            <a:t>Kepuasan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RTL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Dokumen</a:t>
          </a:r>
          <a:r>
            <a:rPr lang="en-US" sz="2000" kern="1200" dirty="0"/>
            <a:t> Sahih</a:t>
          </a:r>
        </a:p>
      </dsp:txBody>
      <dsp:txXfrm>
        <a:off x="7109217" y="2741923"/>
        <a:ext cx="4824282" cy="13709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C4825-F623-9446-A43C-87B097E26DED}">
      <dsp:nvSpPr>
        <dsp:cNvPr id="0" name=""/>
        <dsp:cNvSpPr/>
      </dsp:nvSpPr>
      <dsp:spPr>
        <a:xfrm>
          <a:off x="0" y="332878"/>
          <a:ext cx="9604375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94D647-9740-494E-BAC4-0F77758B0B12}">
      <dsp:nvSpPr>
        <dsp:cNvPr id="0" name=""/>
        <dsp:cNvSpPr/>
      </dsp:nvSpPr>
      <dsp:spPr>
        <a:xfrm>
          <a:off x="480218" y="52438"/>
          <a:ext cx="6723062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PS S3 Teknik </a:t>
          </a:r>
          <a:r>
            <a:rPr lang="en-US" sz="1900" kern="1200" dirty="0" err="1"/>
            <a:t>Sipil</a:t>
          </a:r>
          <a:r>
            <a:rPr lang="en-US" sz="1900" kern="1200" dirty="0"/>
            <a:t> </a:t>
          </a:r>
          <a:r>
            <a:rPr lang="en-US" sz="1900" kern="1200" dirty="0">
              <a:sym typeface="Wingdings" pitchFamily="2" charset="2"/>
            </a:rPr>
            <a:t> </a:t>
          </a:r>
          <a:r>
            <a:rPr lang="en-US" sz="1900" kern="1200" dirty="0" err="1">
              <a:sym typeface="Wingdings" pitchFamily="2" charset="2"/>
            </a:rPr>
            <a:t>Baik</a:t>
          </a:r>
          <a:r>
            <a:rPr lang="en-US" sz="1900" kern="1200" dirty="0">
              <a:sym typeface="Wingdings" pitchFamily="2" charset="2"/>
            </a:rPr>
            <a:t> </a:t>
          </a:r>
          <a:endParaRPr lang="en-US" sz="1900" kern="1200" dirty="0"/>
        </a:p>
      </dsp:txBody>
      <dsp:txXfrm>
        <a:off x="507598" y="79818"/>
        <a:ext cx="6668302" cy="506120"/>
      </dsp:txXfrm>
    </dsp:sp>
    <dsp:sp modelId="{8C2BC9ED-0653-C94B-A77F-EB778BE1A27C}">
      <dsp:nvSpPr>
        <dsp:cNvPr id="0" name=""/>
        <dsp:cNvSpPr/>
      </dsp:nvSpPr>
      <dsp:spPr>
        <a:xfrm>
          <a:off x="0" y="1194719"/>
          <a:ext cx="9604375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18EFE8-3236-BB45-A44D-1F79D6D632F1}">
      <dsp:nvSpPr>
        <dsp:cNvPr id="0" name=""/>
        <dsp:cNvSpPr/>
      </dsp:nvSpPr>
      <dsp:spPr>
        <a:xfrm>
          <a:off x="480218" y="914279"/>
          <a:ext cx="6723062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PS PWK </a:t>
          </a:r>
          <a:r>
            <a:rPr lang="en-US" sz="1900" kern="1200" dirty="0">
              <a:sym typeface="Wingdings" pitchFamily="2" charset="2"/>
            </a:rPr>
            <a:t> A</a:t>
          </a:r>
          <a:endParaRPr lang="en-US" sz="1900" kern="1200" dirty="0"/>
        </a:p>
      </dsp:txBody>
      <dsp:txXfrm>
        <a:off x="507598" y="941659"/>
        <a:ext cx="6668302" cy="506120"/>
      </dsp:txXfrm>
    </dsp:sp>
    <dsp:sp modelId="{E19050AC-C18F-CA48-A7E9-726DFAA81BF7}">
      <dsp:nvSpPr>
        <dsp:cNvPr id="0" name=""/>
        <dsp:cNvSpPr/>
      </dsp:nvSpPr>
      <dsp:spPr>
        <a:xfrm>
          <a:off x="0" y="2056559"/>
          <a:ext cx="9604375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30B105-5476-444A-A681-C2CB3563694E}">
      <dsp:nvSpPr>
        <dsp:cNvPr id="0" name=""/>
        <dsp:cNvSpPr/>
      </dsp:nvSpPr>
      <dsp:spPr>
        <a:xfrm>
          <a:off x="480218" y="1776119"/>
          <a:ext cx="6723062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PS </a:t>
          </a:r>
          <a:r>
            <a:rPr lang="en-US" sz="1900" kern="1200" dirty="0" err="1"/>
            <a:t>Syaksiyah</a:t>
          </a:r>
          <a:r>
            <a:rPr lang="en-US" sz="1900" kern="1200" dirty="0"/>
            <a:t> </a:t>
          </a:r>
          <a:r>
            <a:rPr lang="en-US" sz="1900" kern="1200" dirty="0">
              <a:sym typeface="Wingdings" pitchFamily="2" charset="2"/>
            </a:rPr>
            <a:t> A</a:t>
          </a:r>
          <a:endParaRPr lang="en-US" sz="1900" kern="1200" dirty="0"/>
        </a:p>
      </dsp:txBody>
      <dsp:txXfrm>
        <a:off x="507598" y="1803499"/>
        <a:ext cx="6668302" cy="506120"/>
      </dsp:txXfrm>
    </dsp:sp>
    <dsp:sp modelId="{6E23E953-70FD-C94B-BCB7-82E3B77C33C1}">
      <dsp:nvSpPr>
        <dsp:cNvPr id="0" name=""/>
        <dsp:cNvSpPr/>
      </dsp:nvSpPr>
      <dsp:spPr>
        <a:xfrm>
          <a:off x="0" y="2918399"/>
          <a:ext cx="9604375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18B00-7E79-6E4E-9A18-CC8315976E07}">
      <dsp:nvSpPr>
        <dsp:cNvPr id="0" name=""/>
        <dsp:cNvSpPr/>
      </dsp:nvSpPr>
      <dsp:spPr>
        <a:xfrm>
          <a:off x="480218" y="2637959"/>
          <a:ext cx="6723062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116" tIns="0" rIns="25411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PS S1 </a:t>
          </a:r>
          <a:r>
            <a:rPr lang="en-US" sz="1900" kern="1200" dirty="0" err="1"/>
            <a:t>dan</a:t>
          </a:r>
          <a:r>
            <a:rPr lang="en-US" sz="1900" kern="1200" dirty="0"/>
            <a:t> </a:t>
          </a:r>
          <a:r>
            <a:rPr lang="en-US" sz="1900" kern="1200" dirty="0" err="1"/>
            <a:t>Profesi</a:t>
          </a:r>
          <a:r>
            <a:rPr lang="en-US" sz="1900" kern="1200" dirty="0"/>
            <a:t> </a:t>
          </a:r>
          <a:r>
            <a:rPr lang="en-US" sz="1900" kern="1200" dirty="0" err="1"/>
            <a:t>Bidan</a:t>
          </a:r>
          <a:r>
            <a:rPr lang="en-US" sz="1900" kern="1200" dirty="0"/>
            <a:t> </a:t>
          </a:r>
          <a:r>
            <a:rPr lang="en-US" sz="1900" kern="1200" dirty="0">
              <a:sym typeface="Wingdings" pitchFamily="2" charset="2"/>
            </a:rPr>
            <a:t> C</a:t>
          </a:r>
          <a:endParaRPr lang="en-US" sz="1900" kern="1200" dirty="0"/>
        </a:p>
      </dsp:txBody>
      <dsp:txXfrm>
        <a:off x="507598" y="2665339"/>
        <a:ext cx="6668302" cy="5061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9FA7F9-7A1C-441A-A6AA-1075ADB4C3A2}">
      <dsp:nvSpPr>
        <dsp:cNvPr id="0" name=""/>
        <dsp:cNvSpPr/>
      </dsp:nvSpPr>
      <dsp:spPr>
        <a:xfrm>
          <a:off x="0" y="2148"/>
          <a:ext cx="11004330" cy="10888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1179A8-8B0F-4D87-B10C-B70968A428C1}">
      <dsp:nvSpPr>
        <dsp:cNvPr id="0" name=""/>
        <dsp:cNvSpPr/>
      </dsp:nvSpPr>
      <dsp:spPr>
        <a:xfrm>
          <a:off x="329377" y="247140"/>
          <a:ext cx="598868" cy="5988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666589-BE43-495E-A41D-FD1E82C0D184}">
      <dsp:nvSpPr>
        <dsp:cNvPr id="0" name=""/>
        <dsp:cNvSpPr/>
      </dsp:nvSpPr>
      <dsp:spPr>
        <a:xfrm>
          <a:off x="1257624" y="2148"/>
          <a:ext cx="9746705" cy="1088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237" tIns="115237" rIns="115237" bIns="1152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UNISSULA </a:t>
          </a:r>
          <a:r>
            <a:rPr lang="en-US" sz="1900" kern="1200" dirty="0" err="1"/>
            <a:t>memiliki</a:t>
          </a:r>
          <a:r>
            <a:rPr lang="en-US" sz="1900" kern="1200" dirty="0"/>
            <a:t> </a:t>
          </a:r>
          <a:r>
            <a:rPr lang="en-US" sz="1900" kern="1200" dirty="0" err="1"/>
            <a:t>semua</a:t>
          </a:r>
          <a:r>
            <a:rPr lang="en-US" sz="1900" kern="1200" dirty="0"/>
            <a:t> </a:t>
          </a:r>
          <a:r>
            <a:rPr lang="en-US" sz="1900" kern="1200" dirty="0" err="1"/>
            <a:t>Aturan</a:t>
          </a:r>
          <a:r>
            <a:rPr lang="en-US" sz="1900" kern="1200" dirty="0"/>
            <a:t> </a:t>
          </a:r>
          <a:r>
            <a:rPr lang="en-US" sz="1900" kern="1200" dirty="0" err="1"/>
            <a:t>Penyelenggaraan</a:t>
          </a:r>
          <a:r>
            <a:rPr lang="en-US" sz="1900" kern="1200" dirty="0"/>
            <a:t> Pendidikan (</a:t>
          </a:r>
          <a:r>
            <a:rPr lang="en-US" sz="1900" kern="1200" dirty="0" err="1"/>
            <a:t>akademik</a:t>
          </a:r>
          <a:r>
            <a:rPr lang="en-US" sz="1900" kern="1200" dirty="0"/>
            <a:t> &amp; Non </a:t>
          </a:r>
          <a:r>
            <a:rPr lang="en-US" sz="1900" kern="1200" dirty="0" err="1"/>
            <a:t>Akademik</a:t>
          </a:r>
          <a:r>
            <a:rPr lang="en-US" sz="1900" kern="1200" dirty="0"/>
            <a:t>) </a:t>
          </a:r>
          <a:r>
            <a:rPr lang="en-US" sz="1900" kern="1200" dirty="0" err="1"/>
            <a:t>yaitu</a:t>
          </a:r>
          <a:r>
            <a:rPr lang="en-US" sz="1900" kern="1200" dirty="0"/>
            <a:t> </a:t>
          </a:r>
          <a:r>
            <a:rPr lang="en-US" sz="1900" kern="1200" dirty="0" err="1"/>
            <a:t>Statuta</a:t>
          </a:r>
          <a:r>
            <a:rPr lang="en-US" sz="1900" kern="1200" dirty="0"/>
            <a:t>, </a:t>
          </a:r>
          <a:r>
            <a:rPr lang="en-US" sz="1900" kern="1200" dirty="0" err="1"/>
            <a:t>Peraturan</a:t>
          </a:r>
          <a:r>
            <a:rPr lang="en-US" sz="1900" kern="1200" dirty="0"/>
            <a:t> UNISSULA, </a:t>
          </a:r>
          <a:r>
            <a:rPr lang="en-US" sz="1900" kern="1200" dirty="0" err="1"/>
            <a:t>Peraturan</a:t>
          </a:r>
          <a:r>
            <a:rPr lang="en-US" sz="1900" kern="1200" dirty="0"/>
            <a:t> </a:t>
          </a:r>
          <a:r>
            <a:rPr lang="en-US" sz="1900" kern="1200" dirty="0" err="1"/>
            <a:t>Rektor</a:t>
          </a:r>
          <a:r>
            <a:rPr lang="en-US" sz="1900" kern="1200" dirty="0"/>
            <a:t>, </a:t>
          </a:r>
          <a:r>
            <a:rPr lang="en-US" sz="1900" kern="1200" dirty="0" err="1"/>
            <a:t>Peraturan</a:t>
          </a:r>
          <a:r>
            <a:rPr lang="en-US" sz="1900" kern="1200" dirty="0"/>
            <a:t> </a:t>
          </a:r>
          <a:r>
            <a:rPr lang="en-US" sz="1900" kern="1200" dirty="0" err="1"/>
            <a:t>Dekan</a:t>
          </a:r>
          <a:r>
            <a:rPr lang="en-US" sz="1900" kern="1200" dirty="0"/>
            <a:t> </a:t>
          </a:r>
          <a:r>
            <a:rPr lang="en-US" sz="1900" kern="1200" dirty="0" err="1"/>
            <a:t>dan</a:t>
          </a:r>
          <a:r>
            <a:rPr lang="en-US" sz="1900" kern="1200" dirty="0"/>
            <a:t> </a:t>
          </a:r>
          <a:r>
            <a:rPr lang="en-US" sz="1900" kern="1200" dirty="0" err="1"/>
            <a:t>turunannya</a:t>
          </a:r>
          <a:endParaRPr lang="en-US" sz="1900" kern="1200" dirty="0"/>
        </a:p>
      </dsp:txBody>
      <dsp:txXfrm>
        <a:off x="1257624" y="2148"/>
        <a:ext cx="9746705" cy="1088852"/>
      </dsp:txXfrm>
    </dsp:sp>
    <dsp:sp modelId="{3CA525F6-9191-0C47-83D6-00C94459DC31}">
      <dsp:nvSpPr>
        <dsp:cNvPr id="0" name=""/>
        <dsp:cNvSpPr/>
      </dsp:nvSpPr>
      <dsp:spPr>
        <a:xfrm>
          <a:off x="0" y="1363213"/>
          <a:ext cx="11004330" cy="10888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D639D-8DC2-FF45-94BB-4CCAAE1794A3}">
      <dsp:nvSpPr>
        <dsp:cNvPr id="0" name=""/>
        <dsp:cNvSpPr/>
      </dsp:nvSpPr>
      <dsp:spPr>
        <a:xfrm>
          <a:off x="329377" y="1608205"/>
          <a:ext cx="598868" cy="598868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0485B-6167-A84D-BE0A-C928F487EE75}">
      <dsp:nvSpPr>
        <dsp:cNvPr id="0" name=""/>
        <dsp:cNvSpPr/>
      </dsp:nvSpPr>
      <dsp:spPr>
        <a:xfrm>
          <a:off x="1257624" y="1363213"/>
          <a:ext cx="9746705" cy="1088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237" tIns="115237" rIns="115237" bIns="1152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100 </a:t>
          </a:r>
          <a:r>
            <a:rPr lang="en-US" sz="1900" kern="1200" dirty="0" err="1"/>
            <a:t>persen</a:t>
          </a:r>
          <a:r>
            <a:rPr lang="en-US" sz="1900" kern="1200" dirty="0"/>
            <a:t> </a:t>
          </a:r>
          <a:r>
            <a:rPr lang="en-US" sz="1900" kern="1200" dirty="0" err="1"/>
            <a:t>fakultas</a:t>
          </a:r>
          <a:r>
            <a:rPr lang="en-US" sz="1900" kern="1200" dirty="0"/>
            <a:t> di UNISSULA </a:t>
          </a:r>
          <a:r>
            <a:rPr lang="en-US" sz="1900" kern="1200" dirty="0" err="1"/>
            <a:t>menjalankan</a:t>
          </a:r>
          <a:r>
            <a:rPr lang="en-US" sz="1900" kern="1200" dirty="0"/>
            <a:t> SPMI (Ada organ </a:t>
          </a:r>
          <a:r>
            <a:rPr lang="en-US" sz="1900" kern="1200" dirty="0" err="1"/>
            <a:t>pelaksana</a:t>
          </a:r>
          <a:r>
            <a:rPr lang="en-US" sz="1900" kern="1200" dirty="0"/>
            <a:t> SPMI, </a:t>
          </a:r>
          <a:r>
            <a:rPr lang="en-US" sz="1900" kern="1200" dirty="0" err="1"/>
            <a:t>Dokumen</a:t>
          </a:r>
          <a:r>
            <a:rPr lang="en-US" sz="1900" kern="1200" dirty="0"/>
            <a:t> </a:t>
          </a:r>
          <a:r>
            <a:rPr lang="en-US" sz="1900" kern="1200" dirty="0" err="1"/>
            <a:t>Mutu</a:t>
          </a:r>
          <a:r>
            <a:rPr lang="en-US" sz="1900" kern="1200" dirty="0"/>
            <a:t>, P</a:t>
          </a:r>
          <a:r>
            <a:rPr lang="en-ID" sz="1900" kern="1200" dirty="0" err="1"/>
            <a:t>elaksanaan</a:t>
          </a:r>
          <a:r>
            <a:rPr lang="en-ID" sz="1900" kern="1200" dirty="0"/>
            <a:t> </a:t>
          </a:r>
          <a:r>
            <a:rPr lang="en-ID" sz="1900" kern="1200" dirty="0" err="1"/>
            <a:t>evaluasi</a:t>
          </a:r>
          <a:r>
            <a:rPr lang="en-ID" sz="1900" kern="1200" dirty="0"/>
            <a:t> (audit </a:t>
          </a:r>
          <a:r>
            <a:rPr lang="en-ID" sz="1900" kern="1200" dirty="0" err="1"/>
            <a:t>mutu</a:t>
          </a:r>
          <a:r>
            <a:rPr lang="en-ID" sz="1900" kern="1200" dirty="0"/>
            <a:t>, survey </a:t>
          </a:r>
          <a:r>
            <a:rPr lang="en-ID" sz="1900" kern="1200" dirty="0" err="1"/>
            <a:t>kepuasan</a:t>
          </a:r>
          <a:r>
            <a:rPr lang="en-ID" sz="1900" kern="1200" dirty="0"/>
            <a:t>)</a:t>
          </a:r>
          <a:r>
            <a:rPr lang="en-US" sz="1900" kern="1200" dirty="0"/>
            <a:t>, dan </a:t>
          </a:r>
          <a:r>
            <a:rPr lang="en-US" sz="1900" kern="1200" dirty="0" err="1"/>
            <a:t>Upaya</a:t>
          </a:r>
          <a:r>
            <a:rPr lang="en-US" sz="1900" kern="1200" dirty="0"/>
            <a:t> </a:t>
          </a:r>
          <a:r>
            <a:rPr lang="en-US" sz="1900" kern="1200" dirty="0" err="1"/>
            <a:t>tindak</a:t>
          </a:r>
          <a:r>
            <a:rPr lang="en-US" sz="1900" kern="1200" dirty="0"/>
            <a:t> </a:t>
          </a:r>
          <a:r>
            <a:rPr lang="en-US" sz="1900" kern="1200" dirty="0" err="1"/>
            <a:t>lanjut</a:t>
          </a:r>
          <a:r>
            <a:rPr lang="en-US" sz="1900" kern="1200" dirty="0"/>
            <a:t>) </a:t>
          </a:r>
          <a:r>
            <a:rPr lang="en-US" sz="1900" kern="1200" dirty="0" err="1"/>
            <a:t>secara</a:t>
          </a:r>
          <a:r>
            <a:rPr lang="en-US" sz="1900" kern="1200" dirty="0"/>
            <a:t> KONSISTEN </a:t>
          </a:r>
          <a:r>
            <a:rPr lang="en-US" sz="1900" kern="1200" dirty="0" err="1"/>
            <a:t>dan</a:t>
          </a:r>
          <a:r>
            <a:rPr lang="en-US" sz="1900" kern="1200" dirty="0"/>
            <a:t> KONTINUE</a:t>
          </a:r>
        </a:p>
      </dsp:txBody>
      <dsp:txXfrm>
        <a:off x="1257624" y="1363213"/>
        <a:ext cx="9746705" cy="1088852"/>
      </dsp:txXfrm>
    </dsp:sp>
    <dsp:sp modelId="{AA45F881-F670-48DA-BF1D-6D8DDE98754B}">
      <dsp:nvSpPr>
        <dsp:cNvPr id="0" name=""/>
        <dsp:cNvSpPr/>
      </dsp:nvSpPr>
      <dsp:spPr>
        <a:xfrm>
          <a:off x="0" y="2724279"/>
          <a:ext cx="11004330" cy="10888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468EC-345E-4236-9C0A-78371C12DDAD}">
      <dsp:nvSpPr>
        <dsp:cNvPr id="0" name=""/>
        <dsp:cNvSpPr/>
      </dsp:nvSpPr>
      <dsp:spPr>
        <a:xfrm>
          <a:off x="329377" y="2969270"/>
          <a:ext cx="598868" cy="5988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8365B7-7051-4ABC-B1C5-50C6A3660A9E}">
      <dsp:nvSpPr>
        <dsp:cNvPr id="0" name=""/>
        <dsp:cNvSpPr/>
      </dsp:nvSpPr>
      <dsp:spPr>
        <a:xfrm>
          <a:off x="1257624" y="2724279"/>
          <a:ext cx="9746705" cy="1088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237" tIns="115237" rIns="115237" bIns="1152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900" kern="1200" dirty="0"/>
            <a:t>100 </a:t>
          </a:r>
          <a:r>
            <a:rPr lang="en-ID" sz="1900" kern="1200" dirty="0" err="1"/>
            <a:t>persen</a:t>
          </a:r>
          <a:r>
            <a:rPr lang="en-ID" sz="1900" kern="1200" dirty="0"/>
            <a:t> Unit non </a:t>
          </a:r>
          <a:r>
            <a:rPr lang="en-ID" sz="1900" kern="1200" dirty="0" err="1"/>
            <a:t>fakultas</a:t>
          </a:r>
          <a:r>
            <a:rPr lang="en-ID" sz="1900" kern="1200" dirty="0"/>
            <a:t> </a:t>
          </a:r>
          <a:r>
            <a:rPr lang="en-ID" sz="1900" kern="1200" dirty="0" err="1"/>
            <a:t>menjalankan</a:t>
          </a:r>
          <a:r>
            <a:rPr lang="en-ID" sz="1900" kern="1200" dirty="0"/>
            <a:t> SPMI (Ada </a:t>
          </a:r>
          <a:r>
            <a:rPr lang="en-ID" sz="1900" kern="1200" dirty="0" err="1"/>
            <a:t>dokumen</a:t>
          </a:r>
          <a:r>
            <a:rPr lang="en-ID" sz="1900" kern="1200" dirty="0"/>
            <a:t> </a:t>
          </a:r>
          <a:r>
            <a:rPr lang="en-ID" sz="1900" kern="1200" dirty="0" err="1"/>
            <a:t>mutu</a:t>
          </a:r>
          <a:r>
            <a:rPr lang="en-ID" sz="1900" kern="1200" dirty="0"/>
            <a:t>, </a:t>
          </a:r>
          <a:r>
            <a:rPr lang="en-ID" sz="1900" kern="1200" dirty="0" err="1"/>
            <a:t>Pelaksanaan</a:t>
          </a:r>
          <a:r>
            <a:rPr lang="en-ID" sz="1900" kern="1200" dirty="0"/>
            <a:t> </a:t>
          </a:r>
          <a:r>
            <a:rPr lang="en-ID" sz="1900" kern="1200" dirty="0" err="1"/>
            <a:t>evaluasi</a:t>
          </a:r>
          <a:r>
            <a:rPr lang="en-ID" sz="1900" kern="1200" dirty="0"/>
            <a:t> (audit </a:t>
          </a:r>
          <a:r>
            <a:rPr lang="en-ID" sz="1900" kern="1200" dirty="0" err="1"/>
            <a:t>mutu</a:t>
          </a:r>
          <a:r>
            <a:rPr lang="en-ID" sz="1900" kern="1200" dirty="0"/>
            <a:t>, survey </a:t>
          </a:r>
          <a:r>
            <a:rPr lang="en-ID" sz="1900" kern="1200" dirty="0" err="1"/>
            <a:t>kepuasan</a:t>
          </a:r>
          <a:r>
            <a:rPr lang="en-ID" sz="1900" kern="1200" dirty="0"/>
            <a:t>), </a:t>
          </a:r>
          <a:r>
            <a:rPr lang="en-ID" sz="1900" kern="1200" dirty="0" err="1"/>
            <a:t>Upaya</a:t>
          </a:r>
          <a:r>
            <a:rPr lang="en-ID" sz="1900" kern="1200" dirty="0"/>
            <a:t> </a:t>
          </a:r>
          <a:r>
            <a:rPr lang="en-ID" sz="1900" kern="1200" dirty="0" err="1"/>
            <a:t>tindak</a:t>
          </a:r>
          <a:r>
            <a:rPr lang="en-ID" sz="1900" kern="1200" dirty="0"/>
            <a:t> </a:t>
          </a:r>
          <a:r>
            <a:rPr lang="en-ID" sz="1900" kern="1200" dirty="0" err="1"/>
            <a:t>lanjut</a:t>
          </a:r>
          <a:r>
            <a:rPr lang="en-ID" sz="1900" kern="1200" dirty="0"/>
            <a:t>) </a:t>
          </a:r>
          <a:r>
            <a:rPr lang="en-US" sz="1900" kern="1200" dirty="0" err="1"/>
            <a:t>secara</a:t>
          </a:r>
          <a:r>
            <a:rPr lang="en-US" sz="1900" kern="1200" dirty="0"/>
            <a:t> KONSISTEN </a:t>
          </a:r>
          <a:r>
            <a:rPr lang="en-US" sz="1900" kern="1200" dirty="0" err="1"/>
            <a:t>dan</a:t>
          </a:r>
          <a:r>
            <a:rPr lang="en-US" sz="1900" kern="1200" dirty="0"/>
            <a:t> KONTINUE</a:t>
          </a:r>
        </a:p>
      </dsp:txBody>
      <dsp:txXfrm>
        <a:off x="1257624" y="2724279"/>
        <a:ext cx="9746705" cy="1088852"/>
      </dsp:txXfrm>
    </dsp:sp>
    <dsp:sp modelId="{9739B14D-3114-274B-86C0-8E73C18BAFA4}">
      <dsp:nvSpPr>
        <dsp:cNvPr id="0" name=""/>
        <dsp:cNvSpPr/>
      </dsp:nvSpPr>
      <dsp:spPr>
        <a:xfrm>
          <a:off x="0" y="4085344"/>
          <a:ext cx="11004330" cy="108885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673AF8-F9E1-B445-AB3C-D6F20A813C07}">
      <dsp:nvSpPr>
        <dsp:cNvPr id="0" name=""/>
        <dsp:cNvSpPr/>
      </dsp:nvSpPr>
      <dsp:spPr>
        <a:xfrm>
          <a:off x="329377" y="4330336"/>
          <a:ext cx="598868" cy="598868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6FC32-96A7-E54F-A9BC-243470F18435}">
      <dsp:nvSpPr>
        <dsp:cNvPr id="0" name=""/>
        <dsp:cNvSpPr/>
      </dsp:nvSpPr>
      <dsp:spPr>
        <a:xfrm>
          <a:off x="1257624" y="4085344"/>
          <a:ext cx="9746705" cy="1088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237" tIns="115237" rIns="115237" bIns="1152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100% Unit </a:t>
          </a:r>
          <a:r>
            <a:rPr lang="en-US" sz="1900" kern="1200" dirty="0" err="1"/>
            <a:t>kerja</a:t>
          </a:r>
          <a:r>
            <a:rPr lang="en-US" sz="1900" kern="1200" dirty="0"/>
            <a:t> </a:t>
          </a:r>
          <a:r>
            <a:rPr lang="en-US" sz="1900" kern="1200" dirty="0" err="1"/>
            <a:t>termasuk</a:t>
          </a:r>
          <a:r>
            <a:rPr lang="en-US" sz="1900" kern="1200" dirty="0"/>
            <a:t> </a:t>
          </a:r>
          <a:r>
            <a:rPr lang="en-US" sz="1900" kern="1200" dirty="0" err="1"/>
            <a:t>Fak</a:t>
          </a:r>
          <a:r>
            <a:rPr lang="en-US" sz="1900" kern="1200" dirty="0"/>
            <a:t> </a:t>
          </a:r>
          <a:r>
            <a:rPr lang="en-US" sz="1900" kern="1200" dirty="0" err="1"/>
            <a:t>dan</a:t>
          </a:r>
          <a:r>
            <a:rPr lang="en-US" sz="1900" kern="1200" dirty="0"/>
            <a:t> </a:t>
          </a:r>
          <a:r>
            <a:rPr lang="en-US" sz="1900" kern="1200" dirty="0" err="1"/>
            <a:t>prodi</a:t>
          </a:r>
          <a:r>
            <a:rPr lang="en-US" sz="1900" kern="1200" dirty="0"/>
            <a:t> </a:t>
          </a:r>
          <a:r>
            <a:rPr lang="en-US" sz="1900" kern="1200" dirty="0" err="1"/>
            <a:t>memiliki</a:t>
          </a:r>
          <a:r>
            <a:rPr lang="en-US" sz="1900" kern="1200" dirty="0"/>
            <a:t> </a:t>
          </a:r>
          <a:r>
            <a:rPr lang="en-US" sz="1900" kern="1200" dirty="0" err="1"/>
            <a:t>instrumen</a:t>
          </a:r>
          <a:r>
            <a:rPr lang="en-US" sz="1900" kern="1200" dirty="0"/>
            <a:t> survey </a:t>
          </a:r>
          <a:r>
            <a:rPr lang="en-US" sz="1900" kern="1200" dirty="0" err="1"/>
            <a:t>sesuai</a:t>
          </a:r>
          <a:r>
            <a:rPr lang="en-US" sz="1900" kern="1200" dirty="0"/>
            <a:t> </a:t>
          </a:r>
          <a:r>
            <a:rPr lang="en-US" sz="1900" kern="1200" dirty="0" err="1"/>
            <a:t>bidang</a:t>
          </a:r>
          <a:r>
            <a:rPr lang="en-US" sz="1900" kern="1200" dirty="0"/>
            <a:t> </a:t>
          </a:r>
          <a:r>
            <a:rPr lang="en-US" sz="1900" kern="1200" dirty="0" err="1"/>
            <a:t>dan</a:t>
          </a:r>
          <a:r>
            <a:rPr lang="en-US" sz="1900" kern="1200" dirty="0"/>
            <a:t> </a:t>
          </a:r>
          <a:r>
            <a:rPr lang="en-US" sz="1900" kern="1200" dirty="0" err="1"/>
            <a:t>kekhasan</a:t>
          </a:r>
          <a:r>
            <a:rPr lang="en-US" sz="1900" kern="1200" dirty="0"/>
            <a:t> </a:t>
          </a:r>
          <a:r>
            <a:rPr lang="en-US" sz="1900" kern="1200" dirty="0" err="1"/>
            <a:t>masing-masing</a:t>
          </a:r>
          <a:r>
            <a:rPr lang="en-US" sz="1900" kern="1200" dirty="0"/>
            <a:t> yang </a:t>
          </a:r>
          <a:r>
            <a:rPr lang="en-US" sz="1900" kern="1200" dirty="0" err="1"/>
            <a:t>diintegrasikan</a:t>
          </a:r>
          <a:r>
            <a:rPr lang="en-US" sz="1900" kern="1200" dirty="0"/>
            <a:t> </a:t>
          </a:r>
          <a:r>
            <a:rPr lang="en-US" sz="1900" kern="1200" dirty="0" err="1"/>
            <a:t>Instrumen</a:t>
          </a:r>
          <a:r>
            <a:rPr lang="en-US" sz="1900" kern="1200" dirty="0"/>
            <a:t> Survey UNISSULA </a:t>
          </a:r>
          <a:r>
            <a:rPr lang="en-US" sz="1900" kern="1200" dirty="0" err="1"/>
            <a:t>berbasis</a:t>
          </a:r>
          <a:r>
            <a:rPr lang="en-US" sz="1900" kern="1200" dirty="0"/>
            <a:t> Online</a:t>
          </a:r>
        </a:p>
      </dsp:txBody>
      <dsp:txXfrm>
        <a:off x="1257624" y="4085344"/>
        <a:ext cx="9746705" cy="10888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DF4D3-F95B-2E42-AB19-A4DA16A960F1}">
      <dsp:nvSpPr>
        <dsp:cNvPr id="0" name=""/>
        <dsp:cNvSpPr/>
      </dsp:nvSpPr>
      <dsp:spPr>
        <a:xfrm>
          <a:off x="121037" y="599397"/>
          <a:ext cx="2206662" cy="13055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100" kern="1200" dirty="0" err="1"/>
            <a:t>Skor</a:t>
          </a:r>
          <a:r>
            <a:rPr lang="en-ID" sz="1100" kern="1200" dirty="0"/>
            <a:t> </a:t>
          </a:r>
          <a:r>
            <a:rPr lang="en-ID" sz="1100" kern="1200" dirty="0" err="1"/>
            <a:t>butir</a:t>
          </a:r>
          <a:r>
            <a:rPr lang="en-ID" sz="1100" kern="1200" dirty="0"/>
            <a:t> </a:t>
          </a:r>
          <a:r>
            <a:rPr lang="en-ID" sz="1100" kern="1200" dirty="0" err="1"/>
            <a:t>penilaian</a:t>
          </a:r>
          <a:r>
            <a:rPr lang="en-ID" sz="1100" kern="1200" dirty="0"/>
            <a:t> </a:t>
          </a:r>
          <a:r>
            <a:rPr lang="en-ID" sz="1100" kern="1200" dirty="0" err="1"/>
            <a:t>Penjaminan</a:t>
          </a:r>
          <a:r>
            <a:rPr lang="en-ID" sz="1100" kern="1200" dirty="0"/>
            <a:t> </a:t>
          </a:r>
          <a:r>
            <a:rPr lang="en-ID" sz="1100" kern="1200" dirty="0" err="1"/>
            <a:t>Mutu</a:t>
          </a:r>
          <a:r>
            <a:rPr lang="en-ID" sz="1100" kern="1200" dirty="0"/>
            <a:t> </a:t>
          </a:r>
          <a14:m xmlns:a14="http://schemas.microsoft.com/office/drawing/2010/main">
            <m:oMath xmlns:m="http://schemas.openxmlformats.org/officeDocument/2006/math">
              <m:r>
                <a:rPr lang="en-ID" sz="110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≥</m:t>
              </m:r>
            </m:oMath>
          </a14:m>
          <a:r>
            <a:rPr lang="en-ID" sz="1100" kern="1200" dirty="0"/>
            <a:t> 2,0.  </a:t>
          </a:r>
          <a:endParaRPr lang="en-US" sz="1100" kern="1200" dirty="0"/>
        </a:p>
      </dsp:txBody>
      <dsp:txXfrm>
        <a:off x="121037" y="599397"/>
        <a:ext cx="2206662" cy="870381"/>
      </dsp:txXfrm>
    </dsp:sp>
    <dsp:sp modelId="{82FFB125-0BE4-DC4F-8693-4F978E793F7F}">
      <dsp:nvSpPr>
        <dsp:cNvPr id="0" name=""/>
        <dsp:cNvSpPr/>
      </dsp:nvSpPr>
      <dsp:spPr>
        <a:xfrm>
          <a:off x="426128" y="1492371"/>
          <a:ext cx="2913853" cy="22898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MINIMAL :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100" kern="1200" dirty="0" err="1"/>
            <a:t>telah</a:t>
          </a:r>
          <a:r>
            <a:rPr lang="en-ID" sz="1100" kern="1200" dirty="0"/>
            <a:t> </a:t>
          </a:r>
          <a:r>
            <a:rPr lang="en-ID" sz="1100" kern="1200" dirty="0" err="1"/>
            <a:t>melaksanakan</a:t>
          </a:r>
          <a:r>
            <a:rPr lang="en-ID" sz="1100" kern="1200" dirty="0"/>
            <a:t> SPMI yang </a:t>
          </a:r>
          <a:r>
            <a:rPr lang="en-ID" sz="1100" kern="1200" dirty="0" err="1"/>
            <a:t>memenuhi</a:t>
          </a:r>
          <a:r>
            <a:rPr lang="en-ID" sz="1100" kern="1200" dirty="0"/>
            <a:t> </a:t>
          </a:r>
          <a:r>
            <a:rPr lang="en-ID" sz="1100" kern="1200" dirty="0" err="1"/>
            <a:t>aspek</a:t>
          </a:r>
          <a:r>
            <a:rPr lang="en-ID" sz="1100" kern="1200" dirty="0"/>
            <a:t> </a:t>
          </a:r>
          <a:r>
            <a:rPr lang="en-ID" sz="1100" kern="1200" dirty="0" err="1"/>
            <a:t>nomor</a:t>
          </a:r>
          <a:r>
            <a:rPr lang="en-ID" sz="1100" kern="1200" dirty="0"/>
            <a:t> 1 </a:t>
          </a:r>
          <a:r>
            <a:rPr lang="en-ID" sz="1100" kern="1200" dirty="0" err="1"/>
            <a:t>sampai</a:t>
          </a:r>
          <a:r>
            <a:rPr lang="en-ID" sz="1100" kern="1200" dirty="0"/>
            <a:t> </a:t>
          </a:r>
          <a:r>
            <a:rPr lang="en-ID" sz="1100" kern="1200" dirty="0" err="1"/>
            <a:t>dengan</a:t>
          </a:r>
          <a:r>
            <a:rPr lang="en-ID" sz="1100" kern="1200" dirty="0"/>
            <a:t> 3 </a:t>
          </a:r>
          <a:r>
            <a:rPr lang="en-ID" sz="1100" kern="1200" dirty="0" err="1"/>
            <a:t>yaitu</a:t>
          </a:r>
          <a:r>
            <a:rPr lang="en-ID" sz="1100" kern="1200" dirty="0"/>
            <a:t> :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ID" sz="1100" kern="1200" dirty="0" err="1"/>
            <a:t>dokumen</a:t>
          </a:r>
          <a:r>
            <a:rPr lang="en-ID" sz="1100" kern="1200" dirty="0"/>
            <a:t> legal </a:t>
          </a:r>
          <a:r>
            <a:rPr lang="en-ID" sz="1100" kern="1200" dirty="0" err="1"/>
            <a:t>pembentukan</a:t>
          </a:r>
          <a:r>
            <a:rPr lang="en-ID" sz="1100" kern="1200" dirty="0"/>
            <a:t> </a:t>
          </a:r>
          <a:r>
            <a:rPr lang="en-ID" sz="1100" kern="1200" dirty="0" err="1"/>
            <a:t>unsur</a:t>
          </a:r>
          <a:r>
            <a:rPr lang="en-ID" sz="1100" kern="1200" dirty="0"/>
            <a:t> </a:t>
          </a:r>
          <a:r>
            <a:rPr lang="en-ID" sz="1100" kern="1200" dirty="0" err="1"/>
            <a:t>pelaksana</a:t>
          </a:r>
          <a:r>
            <a:rPr lang="en-ID" sz="1100" kern="1200" dirty="0"/>
            <a:t> </a:t>
          </a:r>
          <a:r>
            <a:rPr lang="en-ID" sz="1100" kern="1200" dirty="0" err="1"/>
            <a:t>penjaminan</a:t>
          </a:r>
          <a:r>
            <a:rPr lang="en-ID" sz="1100" kern="1200" dirty="0"/>
            <a:t> </a:t>
          </a:r>
          <a:r>
            <a:rPr lang="en-ID" sz="1100" kern="1200" dirty="0" err="1"/>
            <a:t>mutu</a:t>
          </a:r>
          <a:r>
            <a:rPr lang="en-ID" sz="1100" kern="1200" dirty="0"/>
            <a:t>.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ID" sz="1100" kern="1200" dirty="0" err="1"/>
            <a:t>ketersediaan</a:t>
          </a:r>
          <a:r>
            <a:rPr lang="en-ID" sz="1100" kern="1200" dirty="0"/>
            <a:t> </a:t>
          </a:r>
          <a:r>
            <a:rPr lang="en-ID" sz="1100" kern="1200" dirty="0" err="1"/>
            <a:t>dokumen</a:t>
          </a:r>
          <a:r>
            <a:rPr lang="en-ID" sz="1100" kern="1200" dirty="0"/>
            <a:t> </a:t>
          </a:r>
          <a:r>
            <a:rPr lang="en-ID" sz="1100" kern="1200" dirty="0" err="1"/>
            <a:t>mutu</a:t>
          </a:r>
          <a:r>
            <a:rPr lang="en-ID" sz="1100" kern="1200" dirty="0"/>
            <a:t>: </a:t>
          </a:r>
          <a:r>
            <a:rPr lang="en-ID" sz="1100" kern="1200" dirty="0" err="1"/>
            <a:t>kebijakan</a:t>
          </a:r>
          <a:r>
            <a:rPr lang="en-ID" sz="1100" kern="1200" dirty="0"/>
            <a:t> SPMI, manual SPMI, </a:t>
          </a:r>
          <a:r>
            <a:rPr lang="en-ID" sz="1100" kern="1200" dirty="0" err="1"/>
            <a:t>standar</a:t>
          </a:r>
          <a:r>
            <a:rPr lang="en-ID" sz="1100" kern="1200" dirty="0"/>
            <a:t> SPMI, </a:t>
          </a:r>
          <a:r>
            <a:rPr lang="en-ID" sz="1100" kern="1200" dirty="0" err="1"/>
            <a:t>dan</a:t>
          </a:r>
          <a:r>
            <a:rPr lang="en-ID" sz="1100" kern="1200" dirty="0"/>
            <a:t> </a:t>
          </a:r>
          <a:r>
            <a:rPr lang="en-ID" sz="1100" kern="1200" dirty="0" err="1"/>
            <a:t>formulir</a:t>
          </a:r>
          <a:r>
            <a:rPr lang="en-ID" sz="1100" kern="1200" dirty="0"/>
            <a:t> SPMI.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i" sz="1100" kern="1200" dirty="0"/>
            <a:t>terlaksananya siklus penjaminan mutu (siklus PPEPP)</a:t>
          </a:r>
          <a:br>
            <a:rPr lang="fi" sz="1100" kern="1200" dirty="0"/>
          </a:br>
          <a:endParaRPr lang="fi" sz="1100" kern="1200" dirty="0"/>
        </a:p>
      </dsp:txBody>
      <dsp:txXfrm>
        <a:off x="493195" y="1559438"/>
        <a:ext cx="2779719" cy="2155706"/>
      </dsp:txXfrm>
    </dsp:sp>
    <dsp:sp modelId="{763DE72C-B901-2947-AE19-7033C94E9BBE}">
      <dsp:nvSpPr>
        <dsp:cNvPr id="0" name=""/>
        <dsp:cNvSpPr/>
      </dsp:nvSpPr>
      <dsp:spPr>
        <a:xfrm rot="31275">
          <a:off x="2701908" y="776942"/>
          <a:ext cx="793390" cy="5493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701911" y="886071"/>
        <a:ext cx="628572" cy="329637"/>
      </dsp:txXfrm>
    </dsp:sp>
    <dsp:sp modelId="{6877903D-299C-874F-8214-3AA959CF8A72}">
      <dsp:nvSpPr>
        <dsp:cNvPr id="0" name=""/>
        <dsp:cNvSpPr/>
      </dsp:nvSpPr>
      <dsp:spPr>
        <a:xfrm>
          <a:off x="3824601" y="633091"/>
          <a:ext cx="2206662" cy="13055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100" kern="1200" dirty="0"/>
            <a:t>Skor </a:t>
          </a:r>
          <a:r>
            <a:rPr lang="en-ID" sz="1100" kern="1200" dirty="0" err="1"/>
            <a:t>butir</a:t>
          </a:r>
          <a:r>
            <a:rPr lang="en-ID" sz="1100" kern="1200" dirty="0"/>
            <a:t> </a:t>
          </a:r>
          <a:r>
            <a:rPr lang="en-ID" sz="1100" kern="1200" dirty="0" err="1"/>
            <a:t>penilaian</a:t>
          </a:r>
          <a:r>
            <a:rPr lang="en-ID" sz="1100" kern="1200" dirty="0"/>
            <a:t> </a:t>
          </a:r>
          <a:r>
            <a:rPr lang="en-ID" sz="1100" kern="1200" dirty="0" err="1"/>
            <a:t>Kecukupan</a:t>
          </a:r>
          <a:r>
            <a:rPr lang="en-ID" sz="1100" kern="1200" dirty="0"/>
            <a:t> </a:t>
          </a:r>
          <a:r>
            <a:rPr lang="en-ID" sz="1100" kern="1200" dirty="0" err="1"/>
            <a:t>Jumlah</a:t>
          </a:r>
          <a:r>
            <a:rPr lang="en-ID" sz="1100" kern="1200" dirty="0"/>
            <a:t> DTPS </a:t>
          </a:r>
          <a14:m xmlns:a14="http://schemas.microsoft.com/office/drawing/2010/main">
            <m:oMath xmlns:m="http://schemas.openxmlformats.org/officeDocument/2006/math">
              <m:r>
                <a:rPr lang="en-ID" sz="110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≥</m:t>
              </m:r>
            </m:oMath>
          </a14:m>
          <a:r>
            <a:rPr lang="en-ID" sz="1100" kern="1200" dirty="0"/>
            <a:t> 2,0</a:t>
          </a:r>
          <a:endParaRPr lang="en-US" sz="1100" kern="1200" dirty="0"/>
        </a:p>
      </dsp:txBody>
      <dsp:txXfrm>
        <a:off x="3824601" y="633091"/>
        <a:ext cx="2206662" cy="870381"/>
      </dsp:txXfrm>
    </dsp:sp>
    <dsp:sp modelId="{81A04CFA-A5CE-AE44-8E0C-55BD539A2C78}">
      <dsp:nvSpPr>
        <dsp:cNvPr id="0" name=""/>
        <dsp:cNvSpPr/>
      </dsp:nvSpPr>
      <dsp:spPr>
        <a:xfrm>
          <a:off x="4180776" y="1440747"/>
          <a:ext cx="2206662" cy="17876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 err="1"/>
            <a:t>Jumlah</a:t>
          </a:r>
          <a:r>
            <a:rPr lang="en-US" sz="1100" kern="1200" dirty="0"/>
            <a:t> DTPS per Prodi </a:t>
          </a:r>
          <a:r>
            <a:rPr lang="en-US" sz="1100" b="1" kern="1200" dirty="0"/>
            <a:t>Minimal 5</a:t>
          </a:r>
          <a:r>
            <a:rPr lang="en-US" sz="1100" kern="1200" dirty="0"/>
            <a:t> agar </a:t>
          </a:r>
          <a:r>
            <a:rPr lang="en-US" sz="1100" kern="1200" dirty="0" err="1"/>
            <a:t>skor</a:t>
          </a:r>
          <a:r>
            <a:rPr lang="en-US" sz="1100" kern="1200" dirty="0"/>
            <a:t> </a:t>
          </a:r>
          <a:r>
            <a:rPr lang="en-US" sz="1100" kern="1200" dirty="0" err="1"/>
            <a:t>memenuhi</a:t>
          </a:r>
          <a:r>
            <a:rPr lang="en-US" sz="1100" kern="1200" dirty="0"/>
            <a:t> </a:t>
          </a:r>
          <a:r>
            <a:rPr lang="en-US" sz="1100" kern="1200" dirty="0" err="1"/>
            <a:t>kategori</a:t>
          </a:r>
          <a:r>
            <a:rPr lang="en-US" sz="1100" kern="1200" dirty="0"/>
            <a:t> </a:t>
          </a:r>
          <a:r>
            <a:rPr lang="en-US" sz="1100" b="1" kern="1200" dirty="0" err="1"/>
            <a:t>Baik</a:t>
          </a:r>
          <a:r>
            <a:rPr lang="en-US" sz="1100" b="1" kern="1200" dirty="0"/>
            <a:t>, </a:t>
          </a:r>
          <a:r>
            <a:rPr lang="en-US" sz="1100" b="1" kern="1200" dirty="0" err="1"/>
            <a:t>walaupun</a:t>
          </a:r>
          <a:r>
            <a:rPr lang="en-US" sz="1100" b="1" kern="1200" dirty="0"/>
            <a:t> </a:t>
          </a:r>
          <a:r>
            <a:rPr lang="en-US" sz="1100" b="1" kern="1200" dirty="0" err="1"/>
            <a:t>dalam</a:t>
          </a:r>
          <a:r>
            <a:rPr lang="en-US" sz="1100" b="1" kern="1200" dirty="0"/>
            <a:t> </a:t>
          </a:r>
          <a:r>
            <a:rPr lang="en-US" sz="1100" b="1" kern="1200" dirty="0" err="1"/>
            <a:t>matrik</a:t>
          </a:r>
          <a:r>
            <a:rPr lang="en-US" sz="1100" b="1" kern="1200" dirty="0"/>
            <a:t> </a:t>
          </a:r>
          <a:r>
            <a:rPr lang="en-US" sz="1100" b="1" kern="1200" dirty="0" err="1"/>
            <a:t>jumlah</a:t>
          </a:r>
          <a:r>
            <a:rPr lang="en-US" sz="1100" b="1" kern="1200" dirty="0"/>
            <a:t> DTPS 5 </a:t>
          </a:r>
          <a:r>
            <a:rPr lang="en-US" sz="1100" b="1" kern="1200" dirty="0" err="1"/>
            <a:t>ini</a:t>
          </a:r>
          <a:r>
            <a:rPr lang="en-US" sz="1100" b="1" kern="1200" dirty="0"/>
            <a:t> </a:t>
          </a:r>
          <a:r>
            <a:rPr lang="en-US" sz="1100" b="1" kern="1200" dirty="0" err="1"/>
            <a:t>memiliki</a:t>
          </a:r>
          <a:r>
            <a:rPr lang="en-US" sz="1100" b="1" kern="1200" dirty="0"/>
            <a:t> </a:t>
          </a:r>
          <a:r>
            <a:rPr lang="en-US" sz="1100" b="1" kern="1200" dirty="0" err="1"/>
            <a:t>skor</a:t>
          </a:r>
          <a:r>
            <a:rPr lang="en-US" sz="1100" b="1" kern="1200" dirty="0"/>
            <a:t> 2,44 </a:t>
          </a:r>
        </a:p>
      </dsp:txBody>
      <dsp:txXfrm>
        <a:off x="4233135" y="1493106"/>
        <a:ext cx="2101944" cy="1682958"/>
      </dsp:txXfrm>
    </dsp:sp>
    <dsp:sp modelId="{3AF89A6F-86D1-1041-983F-9E118A475ED1}">
      <dsp:nvSpPr>
        <dsp:cNvPr id="0" name=""/>
        <dsp:cNvSpPr/>
      </dsp:nvSpPr>
      <dsp:spPr>
        <a:xfrm rot="21550117">
          <a:off x="6363911" y="767628"/>
          <a:ext cx="705366" cy="5493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363920" y="878703"/>
        <a:ext cx="540548" cy="329637"/>
      </dsp:txXfrm>
    </dsp:sp>
    <dsp:sp modelId="{8BE92170-9A09-464E-891C-B31165B4A454}">
      <dsp:nvSpPr>
        <dsp:cNvPr id="0" name=""/>
        <dsp:cNvSpPr/>
      </dsp:nvSpPr>
      <dsp:spPr>
        <a:xfrm>
          <a:off x="7362003" y="578348"/>
          <a:ext cx="2676637" cy="13055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100" kern="1200" dirty="0" err="1"/>
            <a:t>Skor</a:t>
          </a:r>
          <a:r>
            <a:rPr lang="en-ID" sz="1100" kern="1200" dirty="0"/>
            <a:t> </a:t>
          </a:r>
          <a:r>
            <a:rPr lang="en-ID" sz="1100" kern="1200" dirty="0" err="1"/>
            <a:t>butir</a:t>
          </a:r>
          <a:r>
            <a:rPr lang="en-ID" sz="1100" kern="1200" dirty="0"/>
            <a:t> </a:t>
          </a:r>
          <a:r>
            <a:rPr lang="en-ID" sz="1100" kern="1200" dirty="0" err="1"/>
            <a:t>penilaian</a:t>
          </a:r>
          <a:r>
            <a:rPr lang="en-ID" sz="1100" kern="1200" dirty="0"/>
            <a:t> </a:t>
          </a:r>
          <a:r>
            <a:rPr lang="en-ID" sz="1100" kern="1200" dirty="0" err="1"/>
            <a:t>Kurikulum</a:t>
          </a:r>
          <a:r>
            <a:rPr lang="en-ID" sz="1100" kern="1200" dirty="0"/>
            <a:t> </a:t>
          </a:r>
          <a14:m xmlns:a14="http://schemas.microsoft.com/office/drawing/2010/main">
            <m:oMath xmlns:m="http://schemas.openxmlformats.org/officeDocument/2006/math">
              <m:r>
                <a:rPr lang="en-ID" sz="110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≥</m:t>
              </m:r>
            </m:oMath>
          </a14:m>
          <a:r>
            <a:rPr lang="en-ID" sz="1100" kern="1200" dirty="0"/>
            <a:t> 2,0</a:t>
          </a:r>
          <a:endParaRPr lang="en-US" sz="1100" kern="1200" dirty="0"/>
        </a:p>
      </dsp:txBody>
      <dsp:txXfrm>
        <a:off x="7362003" y="578348"/>
        <a:ext cx="2676637" cy="870381"/>
      </dsp:txXfrm>
    </dsp:sp>
    <dsp:sp modelId="{5F07B06F-2974-F544-B2A3-0C5DED0C4CEC}">
      <dsp:nvSpPr>
        <dsp:cNvPr id="0" name=""/>
        <dsp:cNvSpPr/>
      </dsp:nvSpPr>
      <dsp:spPr>
        <a:xfrm>
          <a:off x="7659206" y="1317809"/>
          <a:ext cx="2769780" cy="25528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en-ID" sz="1100" kern="1200" dirty="0" err="1"/>
            <a:t>Evaluasi</a:t>
          </a:r>
          <a:r>
            <a:rPr lang="en-ID" sz="1100" kern="1200" dirty="0"/>
            <a:t> </a:t>
          </a:r>
          <a:r>
            <a:rPr lang="en-ID" sz="1100" kern="1200" dirty="0" err="1"/>
            <a:t>dan</a:t>
          </a:r>
          <a:r>
            <a:rPr lang="en-ID" sz="1100" kern="1200" dirty="0"/>
            <a:t> </a:t>
          </a:r>
          <a:r>
            <a:rPr lang="en-ID" sz="1100" kern="1200" dirty="0" err="1"/>
            <a:t>pemutakhiran</a:t>
          </a:r>
          <a:r>
            <a:rPr lang="en-ID" sz="1100" kern="1200" dirty="0"/>
            <a:t> </a:t>
          </a:r>
          <a:r>
            <a:rPr lang="en-ID" sz="1100" kern="1200" dirty="0" err="1"/>
            <a:t>kurikulum</a:t>
          </a:r>
          <a:r>
            <a:rPr lang="en-ID" sz="1100" kern="1200" dirty="0"/>
            <a:t>, </a:t>
          </a:r>
          <a:r>
            <a:rPr lang="en-ID" sz="1100" kern="1200" dirty="0" err="1"/>
            <a:t>memenuhi</a:t>
          </a:r>
          <a:r>
            <a:rPr lang="en-ID" sz="1100" kern="1200" dirty="0"/>
            <a:t> :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en-ID" sz="1100" kern="1200" dirty="0"/>
            <a:t>a. </a:t>
          </a:r>
          <a:r>
            <a:rPr lang="en-ID" sz="1100" kern="1200" dirty="0" err="1"/>
            <a:t>Melibatkan</a:t>
          </a:r>
          <a:r>
            <a:rPr lang="en-ID" sz="1100" kern="1200" dirty="0"/>
            <a:t> stakeholder internal </a:t>
          </a:r>
          <a:r>
            <a:rPr lang="en-ID" sz="1100" kern="1200" dirty="0" err="1"/>
            <a:t>dan</a:t>
          </a:r>
          <a:r>
            <a:rPr lang="en-ID" sz="1100" kern="1200" dirty="0"/>
            <a:t> </a:t>
          </a:r>
          <a:r>
            <a:rPr lang="en-ID" sz="1100" kern="1200" dirty="0" err="1"/>
            <a:t>eksternal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en-ID" sz="1100" kern="1200" dirty="0"/>
            <a:t>b. </a:t>
          </a:r>
          <a:r>
            <a:rPr lang="en-ID" sz="1100" kern="1200" dirty="0" err="1"/>
            <a:t>Kesesuaian</a:t>
          </a:r>
          <a:r>
            <a:rPr lang="en-ID" sz="1100" kern="1200" dirty="0"/>
            <a:t> </a:t>
          </a:r>
          <a:r>
            <a:rPr lang="en-ID" sz="1100" kern="1200" dirty="0" err="1"/>
            <a:t>capaian</a:t>
          </a:r>
          <a:r>
            <a:rPr lang="en-ID" sz="1100" kern="1200" dirty="0"/>
            <a:t>  </a:t>
          </a:r>
          <a:r>
            <a:rPr lang="en-ID" sz="1100" kern="1200" dirty="0" err="1"/>
            <a:t>pembelajaran</a:t>
          </a:r>
          <a:r>
            <a:rPr lang="en-ID" sz="1100" kern="1200" dirty="0"/>
            <a:t> </a:t>
          </a:r>
          <a:r>
            <a:rPr lang="en-ID" sz="1100" kern="1200" dirty="0" err="1"/>
            <a:t>dengan</a:t>
          </a:r>
          <a:r>
            <a:rPr lang="en-ID" sz="1100" kern="1200" dirty="0"/>
            <a:t> </a:t>
          </a:r>
          <a:r>
            <a:rPr lang="en-ID" sz="1100" kern="1200" dirty="0" err="1"/>
            <a:t>profil</a:t>
          </a:r>
          <a:r>
            <a:rPr lang="en-ID" sz="1100" kern="1200" dirty="0"/>
            <a:t> </a:t>
          </a:r>
          <a:r>
            <a:rPr lang="en-ID" sz="1100" kern="1200" dirty="0" err="1"/>
            <a:t>lulusan</a:t>
          </a:r>
          <a:r>
            <a:rPr lang="en-ID" sz="1100" kern="1200" dirty="0"/>
            <a:t> </a:t>
          </a:r>
          <a:r>
            <a:rPr lang="en-ID" sz="1100" kern="1200" dirty="0" err="1"/>
            <a:t>dan</a:t>
          </a:r>
          <a:r>
            <a:rPr lang="en-ID" sz="1100" kern="1200" dirty="0"/>
            <a:t> </a:t>
          </a:r>
          <a:r>
            <a:rPr lang="en-ID" sz="1100" kern="1200" dirty="0" err="1"/>
            <a:t>jenjang</a:t>
          </a:r>
          <a:r>
            <a:rPr lang="en-ID" sz="1100" kern="1200" dirty="0"/>
            <a:t> KKNI/SKKNI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None/>
          </a:pPr>
          <a:r>
            <a:rPr lang="en-ID" sz="1100" kern="1200" dirty="0" err="1"/>
            <a:t>b.Ketepatan</a:t>
          </a:r>
          <a:r>
            <a:rPr lang="en-ID" sz="1100" kern="1200" dirty="0"/>
            <a:t> </a:t>
          </a:r>
          <a:r>
            <a:rPr lang="en-ID" sz="1100" kern="1200" dirty="0" err="1"/>
            <a:t>struktur</a:t>
          </a:r>
          <a:r>
            <a:rPr lang="en-ID" sz="1100" kern="1200" dirty="0"/>
            <a:t> </a:t>
          </a:r>
          <a:r>
            <a:rPr lang="en-ID" sz="1100" kern="1200" dirty="0" err="1"/>
            <a:t>kurikulum</a:t>
          </a:r>
          <a:r>
            <a:rPr lang="en-ID" sz="1100" kern="1200" dirty="0"/>
            <a:t> </a:t>
          </a:r>
          <a:r>
            <a:rPr lang="en-ID" sz="1100" kern="1200" dirty="0" err="1"/>
            <a:t>dalam</a:t>
          </a:r>
          <a:r>
            <a:rPr lang="en-ID" sz="1100" kern="1200" dirty="0"/>
            <a:t> </a:t>
          </a:r>
          <a:r>
            <a:rPr lang="en-ID" sz="1100" kern="1200" dirty="0" err="1"/>
            <a:t>pembentukan</a:t>
          </a:r>
          <a:r>
            <a:rPr lang="en-ID" sz="1100" kern="1200" dirty="0"/>
            <a:t> </a:t>
          </a:r>
          <a:r>
            <a:rPr lang="en-ID" sz="1100" kern="1200" dirty="0" err="1"/>
            <a:t>capaian</a:t>
          </a:r>
          <a:r>
            <a:rPr lang="en-ID" sz="1100" kern="1200" dirty="0"/>
            <a:t> </a:t>
          </a:r>
          <a:r>
            <a:rPr lang="en-ID" sz="1100" kern="1200" dirty="0" err="1"/>
            <a:t>pembelajaran</a:t>
          </a:r>
          <a:r>
            <a:rPr lang="en-ID" sz="1100" kern="1200" dirty="0"/>
            <a:t> </a:t>
          </a:r>
          <a:endParaRPr lang="en-US" sz="1100" kern="1200" dirty="0"/>
        </a:p>
      </dsp:txBody>
      <dsp:txXfrm>
        <a:off x="7733976" y="1392579"/>
        <a:ext cx="2620240" cy="24033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44BC54-FF8A-D744-8DC2-5328CE4630CF}">
      <dsp:nvSpPr>
        <dsp:cNvPr id="0" name=""/>
        <dsp:cNvSpPr/>
      </dsp:nvSpPr>
      <dsp:spPr>
        <a:xfrm>
          <a:off x="1407" y="2052722"/>
          <a:ext cx="1768912" cy="899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/>
            <a:t>RPJM I : 2018-2021 </a:t>
          </a:r>
          <a:endParaRPr lang="en-US" sz="1600" kern="1200"/>
        </a:p>
      </dsp:txBody>
      <dsp:txXfrm>
        <a:off x="1407" y="2052722"/>
        <a:ext cx="1768912" cy="599605"/>
      </dsp:txXfrm>
    </dsp:sp>
    <dsp:sp modelId="{EB1EBD9F-826F-CE4C-A237-97E876C4619C}">
      <dsp:nvSpPr>
        <dsp:cNvPr id="0" name=""/>
        <dsp:cNvSpPr/>
      </dsp:nvSpPr>
      <dsp:spPr>
        <a:xfrm>
          <a:off x="363715" y="2652328"/>
          <a:ext cx="1768912" cy="1848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" sz="1600" kern="1200"/>
            <a:t>Integrasi Aset Stratejik Menuju Unggulan Nasional </a:t>
          </a:r>
          <a:endParaRPr lang="en-US" sz="1600" kern="1200"/>
        </a:p>
      </dsp:txBody>
      <dsp:txXfrm>
        <a:off x="415525" y="2704138"/>
        <a:ext cx="1665292" cy="1744529"/>
      </dsp:txXfrm>
    </dsp:sp>
    <dsp:sp modelId="{CF1998F0-729E-8A46-9905-ACCCA60E4429}">
      <dsp:nvSpPr>
        <dsp:cNvPr id="0" name=""/>
        <dsp:cNvSpPr/>
      </dsp:nvSpPr>
      <dsp:spPr>
        <a:xfrm>
          <a:off x="2038481" y="2132321"/>
          <a:ext cx="568500" cy="4404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038481" y="2220403"/>
        <a:ext cx="436378" cy="264244"/>
      </dsp:txXfrm>
    </dsp:sp>
    <dsp:sp modelId="{9DDB2243-9ECB-6A4F-91DD-A6A2FE498937}">
      <dsp:nvSpPr>
        <dsp:cNvPr id="0" name=""/>
        <dsp:cNvSpPr/>
      </dsp:nvSpPr>
      <dsp:spPr>
        <a:xfrm>
          <a:off x="2842963" y="2052722"/>
          <a:ext cx="1768912" cy="899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dirty="0"/>
            <a:t>RPJM II : 2022-2026 </a:t>
          </a:r>
        </a:p>
      </dsp:txBody>
      <dsp:txXfrm>
        <a:off x="2842963" y="2052722"/>
        <a:ext cx="1768912" cy="599605"/>
      </dsp:txXfrm>
    </dsp:sp>
    <dsp:sp modelId="{D0D62A19-2C41-E848-A95E-EDBA5E94C384}">
      <dsp:nvSpPr>
        <dsp:cNvPr id="0" name=""/>
        <dsp:cNvSpPr/>
      </dsp:nvSpPr>
      <dsp:spPr>
        <a:xfrm>
          <a:off x="3205270" y="2652328"/>
          <a:ext cx="1768912" cy="1848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600" kern="1200" dirty="0" err="1"/>
            <a:t>Keberlanjutan</a:t>
          </a:r>
          <a:r>
            <a:rPr lang="en-ID" sz="1600" kern="1200" dirty="0"/>
            <a:t> </a:t>
          </a:r>
          <a:r>
            <a:rPr lang="en-ID" sz="1600" kern="1200" dirty="0" err="1"/>
            <a:t>Integrasi</a:t>
          </a:r>
          <a:r>
            <a:rPr lang="en-ID" sz="1600" kern="1200" dirty="0"/>
            <a:t> </a:t>
          </a:r>
          <a:r>
            <a:rPr lang="en-ID" sz="1600" kern="1200" dirty="0" err="1"/>
            <a:t>Aset</a:t>
          </a:r>
          <a:r>
            <a:rPr lang="en-ID" sz="1600" kern="1200" dirty="0"/>
            <a:t> </a:t>
          </a:r>
          <a:r>
            <a:rPr lang="en-ID" sz="1600" kern="1200" dirty="0" err="1"/>
            <a:t>Stratejik</a:t>
          </a:r>
          <a:r>
            <a:rPr lang="en-ID" sz="1600" kern="1200" dirty="0"/>
            <a:t> </a:t>
          </a:r>
          <a:r>
            <a:rPr lang="en-ID" sz="1600" kern="1200" dirty="0" err="1"/>
            <a:t>Menuju</a:t>
          </a:r>
          <a:r>
            <a:rPr lang="en-ID" sz="1600" kern="1200" dirty="0"/>
            <a:t> </a:t>
          </a:r>
          <a:r>
            <a:rPr lang="en-ID" sz="1600" kern="1200" dirty="0" err="1"/>
            <a:t>Akreditasi</a:t>
          </a:r>
          <a:r>
            <a:rPr lang="en-ID" sz="1600" kern="1200" dirty="0"/>
            <a:t> ASEAN </a:t>
          </a:r>
          <a:endParaRPr lang="en-US" sz="1600" kern="1200" dirty="0"/>
        </a:p>
      </dsp:txBody>
      <dsp:txXfrm>
        <a:off x="3257080" y="2704138"/>
        <a:ext cx="1665292" cy="1744529"/>
      </dsp:txXfrm>
    </dsp:sp>
    <dsp:sp modelId="{F64ECBF3-ECDB-AE4B-9AEB-4FE52A720463}">
      <dsp:nvSpPr>
        <dsp:cNvPr id="0" name=""/>
        <dsp:cNvSpPr/>
      </dsp:nvSpPr>
      <dsp:spPr>
        <a:xfrm>
          <a:off x="4880037" y="2132321"/>
          <a:ext cx="568500" cy="4404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880037" y="2220403"/>
        <a:ext cx="436378" cy="264244"/>
      </dsp:txXfrm>
    </dsp:sp>
    <dsp:sp modelId="{F5EB8B31-03FF-C043-A23E-C0E8E5CDA58B}">
      <dsp:nvSpPr>
        <dsp:cNvPr id="0" name=""/>
        <dsp:cNvSpPr/>
      </dsp:nvSpPr>
      <dsp:spPr>
        <a:xfrm>
          <a:off x="5684519" y="2052722"/>
          <a:ext cx="1768912" cy="899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/>
            <a:t>RPJM III : 2027-2031 </a:t>
          </a:r>
        </a:p>
      </dsp:txBody>
      <dsp:txXfrm>
        <a:off x="5684519" y="2052722"/>
        <a:ext cx="1768912" cy="599605"/>
      </dsp:txXfrm>
    </dsp:sp>
    <dsp:sp modelId="{18149AB4-3044-5840-8396-36C0DB9C0F97}">
      <dsp:nvSpPr>
        <dsp:cNvPr id="0" name=""/>
        <dsp:cNvSpPr/>
      </dsp:nvSpPr>
      <dsp:spPr>
        <a:xfrm>
          <a:off x="6046826" y="2652328"/>
          <a:ext cx="1768912" cy="1848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600" kern="1200" dirty="0" err="1"/>
            <a:t>Penguatan</a:t>
          </a:r>
          <a:r>
            <a:rPr lang="en-ID" sz="1600" kern="1200" dirty="0"/>
            <a:t> </a:t>
          </a:r>
          <a:r>
            <a:rPr lang="en-ID" sz="1600" kern="1200" dirty="0" err="1"/>
            <a:t>Aset</a:t>
          </a:r>
          <a:r>
            <a:rPr lang="en-ID" sz="1600" kern="1200" dirty="0"/>
            <a:t> </a:t>
          </a:r>
          <a:r>
            <a:rPr lang="en-ID" sz="1600" kern="1200" dirty="0" err="1"/>
            <a:t>Stratejik</a:t>
          </a:r>
          <a:r>
            <a:rPr lang="en-ID" sz="1600" kern="1200" dirty="0"/>
            <a:t> </a:t>
          </a:r>
          <a:r>
            <a:rPr lang="en-ID" sz="1600" kern="1200" dirty="0" err="1"/>
            <a:t>Menuju</a:t>
          </a:r>
          <a:r>
            <a:rPr lang="en-ID" sz="1600" kern="1200" dirty="0"/>
            <a:t> </a:t>
          </a:r>
          <a:r>
            <a:rPr lang="en-ID" sz="1600" kern="1200" dirty="0" err="1"/>
            <a:t>Perguruan</a:t>
          </a:r>
          <a:r>
            <a:rPr lang="en-ID" sz="1600" kern="1200" dirty="0"/>
            <a:t> Tinggi </a:t>
          </a:r>
          <a:r>
            <a:rPr lang="en-ID" sz="1600" kern="1200" dirty="0" err="1"/>
            <a:t>Unggulan</a:t>
          </a:r>
          <a:r>
            <a:rPr lang="en-ID" sz="1600" kern="1200" dirty="0"/>
            <a:t> ASEAN </a:t>
          </a:r>
          <a:endParaRPr lang="en-US" sz="1600" kern="1200" dirty="0"/>
        </a:p>
      </dsp:txBody>
      <dsp:txXfrm>
        <a:off x="6098636" y="2704138"/>
        <a:ext cx="1665292" cy="1744529"/>
      </dsp:txXfrm>
    </dsp:sp>
    <dsp:sp modelId="{3170F115-124A-C04C-9011-3DE9EBAFDE0F}">
      <dsp:nvSpPr>
        <dsp:cNvPr id="0" name=""/>
        <dsp:cNvSpPr/>
      </dsp:nvSpPr>
      <dsp:spPr>
        <a:xfrm>
          <a:off x="7721592" y="2132321"/>
          <a:ext cx="568500" cy="4404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7721592" y="2220403"/>
        <a:ext cx="436378" cy="264244"/>
      </dsp:txXfrm>
    </dsp:sp>
    <dsp:sp modelId="{21E462E4-5FA2-B243-928A-3584D7A9749C}">
      <dsp:nvSpPr>
        <dsp:cNvPr id="0" name=""/>
        <dsp:cNvSpPr/>
      </dsp:nvSpPr>
      <dsp:spPr>
        <a:xfrm>
          <a:off x="8526075" y="2052722"/>
          <a:ext cx="1768912" cy="8994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/>
            <a:t>RPJM IV: 2032-2036 </a:t>
          </a:r>
        </a:p>
      </dsp:txBody>
      <dsp:txXfrm>
        <a:off x="8526075" y="2052722"/>
        <a:ext cx="1768912" cy="599605"/>
      </dsp:txXfrm>
    </dsp:sp>
    <dsp:sp modelId="{22E4CEEB-339D-3042-B694-E4A600C1C889}">
      <dsp:nvSpPr>
        <dsp:cNvPr id="0" name=""/>
        <dsp:cNvSpPr/>
      </dsp:nvSpPr>
      <dsp:spPr>
        <a:xfrm>
          <a:off x="8888382" y="2652328"/>
          <a:ext cx="1768912" cy="1848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600" kern="1200"/>
            <a:t>Keberlanjutan Pengembangan Aset Stratejik Menuju World Class Islamic University </a:t>
          </a:r>
          <a:endParaRPr lang="en-US" sz="1600" kern="1200"/>
        </a:p>
      </dsp:txBody>
      <dsp:txXfrm>
        <a:off x="8940192" y="2704138"/>
        <a:ext cx="1665292" cy="174452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BED22-CDA0-5C43-BA7F-27C4EEB79874}">
      <dsp:nvSpPr>
        <dsp:cNvPr id="0" name=""/>
        <dsp:cNvSpPr/>
      </dsp:nvSpPr>
      <dsp:spPr>
        <a:xfrm>
          <a:off x="0" y="106044"/>
          <a:ext cx="8915400" cy="356616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904B1-E30D-4C45-A7EA-135955708FE1}">
      <dsp:nvSpPr>
        <dsp:cNvPr id="0" name=""/>
        <dsp:cNvSpPr/>
      </dsp:nvSpPr>
      <dsp:spPr>
        <a:xfrm>
          <a:off x="5875544" y="997585"/>
          <a:ext cx="2148315" cy="1783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5875544" y="997585"/>
        <a:ext cx="2148315" cy="1783080"/>
      </dsp:txXfrm>
    </dsp:sp>
    <dsp:sp modelId="{623FA12B-D85A-5C4A-8FE6-A16D304A66D9}">
      <dsp:nvSpPr>
        <dsp:cNvPr id="0" name=""/>
        <dsp:cNvSpPr/>
      </dsp:nvSpPr>
      <dsp:spPr>
        <a:xfrm>
          <a:off x="3297566" y="997585"/>
          <a:ext cx="2148315" cy="1783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3297566" y="997585"/>
        <a:ext cx="2148315" cy="1783080"/>
      </dsp:txXfrm>
    </dsp:sp>
    <dsp:sp modelId="{5CD2BBA3-3CA0-C747-B320-DF21FCE09EDA}">
      <dsp:nvSpPr>
        <dsp:cNvPr id="0" name=""/>
        <dsp:cNvSpPr/>
      </dsp:nvSpPr>
      <dsp:spPr>
        <a:xfrm>
          <a:off x="719587" y="997585"/>
          <a:ext cx="2148315" cy="1783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74320" rIns="0" bIns="27432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Masih A </a:t>
          </a:r>
          <a:r>
            <a:rPr lang="en-US" sz="2700" kern="1200" dirty="0" err="1"/>
            <a:t>s.d</a:t>
          </a:r>
          <a:r>
            <a:rPr lang="en-US" sz="2700" kern="1200" dirty="0"/>
            <a:t> 2028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>
        <a:off x="719587" y="997585"/>
        <a:ext cx="2148315" cy="1783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6709-A385-7143-AE6E-1C2EADD679F0}" type="datetimeFigureOut">
              <a:rPr lang="en-US" smtClean="0"/>
              <a:t>10/10/20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56C06-1D99-B944-B7F9-ECAC810A9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30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56C06-1D99-B944-B7F9-ECAC810A90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43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56C06-1D99-B944-B7F9-ECAC810A90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44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56C06-1D99-B944-B7F9-ECAC810A909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49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56C06-1D99-B944-B7F9-ECAC810A909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42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875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16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0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529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90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765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096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710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91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702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570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207F5-FB93-4811-B87D-CBD60AB341DD}" type="datetimeFigureOut">
              <a:rPr lang="en-ID" smtClean="0"/>
              <a:t>10/10/20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CF5FBAE-570C-4D82-ACFB-68581C0ABB09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9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30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20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574D99-2FBD-42D6-8BD0-25F339C99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7071" y="1584552"/>
            <a:ext cx="9099255" cy="2537251"/>
          </a:xfrm>
        </p:spPr>
        <p:txBody>
          <a:bodyPr anchor="ctr">
            <a:normAutofit/>
          </a:bodyPr>
          <a:lstStyle/>
          <a:p>
            <a:pPr algn="ctr"/>
            <a:r>
              <a:rPr lang="en-US" sz="7200" dirty="0">
                <a:solidFill>
                  <a:srgbClr val="454545"/>
                </a:solidFill>
              </a:rPr>
              <a:t>UNISSULA MENUJU APT UNGGUL 2024</a:t>
            </a:r>
            <a:endParaRPr lang="en-ID" sz="7200" dirty="0">
              <a:solidFill>
                <a:srgbClr val="454545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2A9B91-66AB-4163-80ED-6F336EC81F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5372" y="4133234"/>
            <a:ext cx="9120954" cy="74437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TIM RKAT UNISSULA 2021</a:t>
            </a:r>
            <a:endParaRPr lang="en-ID" dirty="0">
              <a:solidFill>
                <a:schemeClr val="accent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401D57-600A-4C91-AC9A-14CA1ED6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717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13F4-5BE1-6B4F-94A1-A30792B9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PROYEKSI APT UNGGUL 2024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NORMAL 23 MARET 2023     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 ISK : NOP 2024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4EA4ED-6031-8D44-AE23-259BD8DCEB9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49822801"/>
              </p:ext>
            </p:extLst>
          </p:nvPr>
        </p:nvGraphicFramePr>
        <p:xfrm>
          <a:off x="1447800" y="2011363"/>
          <a:ext cx="4645025" cy="3448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930D0E42-B75E-C444-A0FD-D9662896E53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83755901"/>
              </p:ext>
            </p:extLst>
          </p:nvPr>
        </p:nvGraphicFramePr>
        <p:xfrm>
          <a:off x="6413500" y="2017713"/>
          <a:ext cx="4645025" cy="344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08090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5D38E0-AC60-7945-961D-E26A43630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 PENCAPAIAN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74DA811-F267-C348-A0AE-5B8B76E36D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6633222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4976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7054A-EB6C-B74B-A521-937269082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465" y="549876"/>
            <a:ext cx="9603275" cy="1049235"/>
          </a:xfrm>
        </p:spPr>
        <p:txBody>
          <a:bodyPr/>
          <a:lstStyle/>
          <a:p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4DE1EDA-D5CC-894A-941D-8A0DEF7DCA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178784"/>
              </p:ext>
            </p:extLst>
          </p:nvPr>
        </p:nvGraphicFramePr>
        <p:xfrm>
          <a:off x="0" y="1495264"/>
          <a:ext cx="11933499" cy="4569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8660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74D99-2FBD-42D6-8BD0-25F339C99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416" y="891749"/>
            <a:ext cx="9099255" cy="2537251"/>
          </a:xfrm>
        </p:spPr>
        <p:txBody>
          <a:bodyPr anchor="ctr">
            <a:normAutofit/>
          </a:bodyPr>
          <a:lstStyle/>
          <a:p>
            <a:pPr algn="ctr"/>
            <a:r>
              <a:rPr lang="en-US" sz="7200" dirty="0">
                <a:solidFill>
                  <a:srgbClr val="454545"/>
                </a:solidFill>
              </a:rPr>
              <a:t>Breakdown </a:t>
            </a:r>
            <a:r>
              <a:rPr lang="en-US" sz="7200" dirty="0" err="1">
                <a:solidFill>
                  <a:srgbClr val="454545"/>
                </a:solidFill>
              </a:rPr>
              <a:t>Embanan</a:t>
            </a:r>
            <a:r>
              <a:rPr lang="en-US" sz="7200" dirty="0">
                <a:solidFill>
                  <a:srgbClr val="454545"/>
                </a:solidFill>
              </a:rPr>
              <a:t> KPI LP3M </a:t>
            </a:r>
            <a:endParaRPr lang="en-ID" sz="7200" dirty="0">
              <a:solidFill>
                <a:srgbClr val="454545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2A9B91-66AB-4163-80ED-6F336EC81F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5372" y="4133234"/>
            <a:ext cx="9120954" cy="74437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err="1">
                <a:solidFill>
                  <a:schemeClr val="accent1"/>
                </a:solidFill>
              </a:rPr>
              <a:t>Bidang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penjaminan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mutu</a:t>
            </a:r>
            <a:r>
              <a:rPr lang="en-US" dirty="0">
                <a:solidFill>
                  <a:schemeClr val="accent1"/>
                </a:solidFill>
              </a:rPr>
              <a:t> internal dan </a:t>
            </a:r>
            <a:r>
              <a:rPr lang="en-US" dirty="0" err="1">
                <a:solidFill>
                  <a:schemeClr val="accent1"/>
                </a:solidFill>
              </a:rPr>
              <a:t>eksternal</a:t>
            </a:r>
            <a:r>
              <a:rPr lang="en-US" dirty="0">
                <a:solidFill>
                  <a:schemeClr val="accent1"/>
                </a:solidFill>
              </a:rPr>
              <a:t>, Pendidikan dan </a:t>
            </a:r>
            <a:r>
              <a:rPr lang="en-US" dirty="0" err="1">
                <a:solidFill>
                  <a:schemeClr val="accent1"/>
                </a:solidFill>
              </a:rPr>
              <a:t>metode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pembelajaran</a:t>
            </a:r>
            <a:r>
              <a:rPr lang="en-US" dirty="0">
                <a:solidFill>
                  <a:schemeClr val="accent1"/>
                </a:solidFill>
              </a:rPr>
              <a:t>, </a:t>
            </a:r>
            <a:r>
              <a:rPr lang="en-US" dirty="0" err="1">
                <a:solidFill>
                  <a:schemeClr val="accent1"/>
                </a:solidFill>
              </a:rPr>
              <a:t>teknologi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pembelajaran</a:t>
            </a:r>
            <a:endParaRPr lang="en-ID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670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>
            <a:extLst>
              <a:ext uri="{FF2B5EF4-FFF2-40B4-BE49-F238E27FC236}">
                <a16:creationId xmlns:a16="http://schemas.microsoft.com/office/drawing/2014/main" id="{02D1490F-EAD1-4EE3-A72D-F1CE28085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0"/>
            <a:ext cx="12194875" cy="26118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9">
            <a:extLst>
              <a:ext uri="{FF2B5EF4-FFF2-40B4-BE49-F238E27FC236}">
                <a16:creationId xmlns:a16="http://schemas.microsoft.com/office/drawing/2014/main" id="{4408DADC-1863-4AE5-AB54-B9A6B31C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5988" y="2081620"/>
            <a:ext cx="958199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A42F475-E2AA-4C88-85D0-25FF3E3FA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002166"/>
            <a:ext cx="9603275" cy="137158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Bidang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penjaminan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mutu</a:t>
            </a:r>
            <a:r>
              <a:rPr lang="en-US" dirty="0">
                <a:solidFill>
                  <a:srgbClr val="FFFFFF"/>
                </a:solidFill>
              </a:rPr>
              <a:t> internal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“UNISSULA UNGGUL 2024”</a:t>
            </a:r>
            <a:endParaRPr lang="en-ID" dirty="0">
              <a:solidFill>
                <a:srgbClr val="FFFFFF"/>
              </a:solidFill>
            </a:endParaRPr>
          </a:p>
        </p:txBody>
      </p:sp>
      <p:sp useBgFill="1">
        <p:nvSpPr>
          <p:cNvPr id="25" name="Rectangle 11">
            <a:extLst>
              <a:ext uri="{FF2B5EF4-FFF2-40B4-BE49-F238E27FC236}">
                <a16:creationId xmlns:a16="http://schemas.microsoft.com/office/drawing/2014/main" id="{CDC7048F-99B8-417C-A702-1314F89B1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2611819"/>
            <a:ext cx="12194875" cy="424618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3EDA4-5CDC-4BE5-996D-EC1D775EC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48" y="2742446"/>
            <a:ext cx="11507675" cy="321553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 err="1"/>
              <a:t>Strategi</a:t>
            </a:r>
            <a:r>
              <a:rPr lang="en-US" dirty="0"/>
              <a:t> :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Pemetaan</a:t>
            </a:r>
            <a:r>
              <a:rPr lang="en-ID" dirty="0"/>
              <a:t> </a:t>
            </a:r>
            <a:r>
              <a:rPr lang="en-ID" dirty="0" err="1"/>
              <a:t>peringkat</a:t>
            </a:r>
            <a:r>
              <a:rPr lang="en-ID" dirty="0"/>
              <a:t> </a:t>
            </a:r>
            <a:r>
              <a:rPr lang="en-ID" dirty="0" err="1"/>
              <a:t>skor</a:t>
            </a:r>
            <a:r>
              <a:rPr lang="en-ID" dirty="0"/>
              <a:t> 3,25 </a:t>
            </a:r>
            <a:r>
              <a:rPr lang="en-ID" dirty="0" err="1"/>
              <a:t>peringkat</a:t>
            </a:r>
            <a:r>
              <a:rPr lang="en-ID" dirty="0"/>
              <a:t> APT </a:t>
            </a:r>
            <a:r>
              <a:rPr lang="en-ID" dirty="0" err="1"/>
              <a:t>Unggul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2024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Pemetaan</a:t>
            </a:r>
            <a:r>
              <a:rPr lang="en-ID" dirty="0"/>
              <a:t> </a:t>
            </a:r>
            <a:r>
              <a:rPr lang="en-ID" dirty="0" err="1"/>
              <a:t>ajuan</a:t>
            </a:r>
            <a:r>
              <a:rPr lang="en-ID" dirty="0"/>
              <a:t> </a:t>
            </a:r>
            <a:r>
              <a:rPr lang="en-ID" dirty="0" err="1"/>
              <a:t>akreditasi</a:t>
            </a:r>
            <a:r>
              <a:rPr lang="en-ID" dirty="0"/>
              <a:t> </a:t>
            </a:r>
            <a:r>
              <a:rPr lang="en-ID" dirty="0" err="1"/>
              <a:t>prodi</a:t>
            </a:r>
            <a:r>
              <a:rPr lang="en-ID" dirty="0"/>
              <a:t> </a:t>
            </a:r>
            <a:r>
              <a:rPr lang="en-ID" dirty="0" err="1"/>
              <a:t>skor</a:t>
            </a:r>
            <a:r>
              <a:rPr lang="en-ID" dirty="0"/>
              <a:t> 3,25 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ID" dirty="0"/>
              <a:t>	A. Berdasarkan </a:t>
            </a:r>
            <a:r>
              <a:rPr lang="en-ID" dirty="0" err="1"/>
              <a:t>waktu</a:t>
            </a:r>
            <a:r>
              <a:rPr lang="en-ID" dirty="0"/>
              <a:t> : normal/</a:t>
            </a:r>
            <a:r>
              <a:rPr lang="en-ID" dirty="0" err="1"/>
              <a:t>maju</a:t>
            </a:r>
            <a:endParaRPr lang="en-ID" dirty="0"/>
          </a:p>
          <a:p>
            <a:pPr marL="0" indent="0">
              <a:lnSpc>
                <a:spcPct val="110000"/>
              </a:lnSpc>
              <a:buNone/>
            </a:pPr>
            <a:r>
              <a:rPr lang="en-ID" dirty="0"/>
              <a:t>	B. </a:t>
            </a:r>
            <a:r>
              <a:rPr lang="en-ID" dirty="0" err="1"/>
              <a:t>Frekuensi</a:t>
            </a:r>
            <a:r>
              <a:rPr lang="en-ID" dirty="0"/>
              <a:t> </a:t>
            </a:r>
            <a:r>
              <a:rPr lang="en-ID" dirty="0" err="1"/>
              <a:t>ajuan</a:t>
            </a:r>
            <a:r>
              <a:rPr lang="en-ID" dirty="0"/>
              <a:t> : </a:t>
            </a:r>
            <a:r>
              <a:rPr lang="en-ID" dirty="0" err="1"/>
              <a:t>sekali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dua</a:t>
            </a:r>
            <a:r>
              <a:rPr lang="en-ID" dirty="0"/>
              <a:t> kali target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rentang</a:t>
            </a:r>
            <a:r>
              <a:rPr lang="en-ID" dirty="0"/>
              <a:t> 2018 </a:t>
            </a:r>
            <a:r>
              <a:rPr lang="en-ID" dirty="0" err="1"/>
              <a:t>s.d</a:t>
            </a:r>
            <a:r>
              <a:rPr lang="en-ID" dirty="0"/>
              <a:t> 2024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ID" dirty="0"/>
              <a:t>	C. </a:t>
            </a:r>
            <a:r>
              <a:rPr lang="en-ID" dirty="0" err="1"/>
              <a:t>Metode</a:t>
            </a:r>
            <a:r>
              <a:rPr lang="en-ID" dirty="0"/>
              <a:t> : </a:t>
            </a:r>
            <a:r>
              <a:rPr lang="en-ID" dirty="0" err="1"/>
              <a:t>pasif</a:t>
            </a:r>
            <a:r>
              <a:rPr lang="en-ID" dirty="0"/>
              <a:t> </a:t>
            </a:r>
            <a:r>
              <a:rPr lang="en-ID" dirty="0" err="1"/>
              <a:t>reakreditasi</a:t>
            </a:r>
            <a:r>
              <a:rPr lang="en-ID" dirty="0"/>
              <a:t> / </a:t>
            </a:r>
            <a:r>
              <a:rPr lang="en-ID" dirty="0" err="1"/>
              <a:t>Instrumen</a:t>
            </a:r>
            <a:r>
              <a:rPr lang="en-ID" dirty="0"/>
              <a:t> </a:t>
            </a:r>
            <a:r>
              <a:rPr lang="en-ID" dirty="0" err="1"/>
              <a:t>Reguler</a:t>
            </a:r>
            <a:r>
              <a:rPr lang="en-ID" dirty="0"/>
              <a:t>/ ISK 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Implementasi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Mutu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SPMI di level </a:t>
            </a:r>
            <a:r>
              <a:rPr lang="en-ID" dirty="0" err="1"/>
              <a:t>Universitas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Fakultas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387252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2A1A5D-1C35-405B-97A1-D6A1130A0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2500" dirty="0"/>
              <a:t>Target </a:t>
            </a:r>
            <a:r>
              <a:rPr lang="en-US" sz="2500" dirty="0" err="1"/>
              <a:t>Akreditasi</a:t>
            </a:r>
            <a:r>
              <a:rPr lang="en-US" sz="2500" dirty="0"/>
              <a:t> Prodi di UNISSULA </a:t>
            </a:r>
            <a:r>
              <a:rPr lang="en-US" sz="2500" dirty="0" err="1"/>
              <a:t>Tahun</a:t>
            </a:r>
            <a:r>
              <a:rPr lang="en-US" sz="2500" dirty="0"/>
              <a:t> 2024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C2A74C-AD5B-46EF-A7A4-9231DE182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135" t="45982" r="65147" b="12960"/>
          <a:stretch/>
        </p:blipFill>
        <p:spPr>
          <a:xfrm>
            <a:off x="4845269" y="992086"/>
            <a:ext cx="5653095" cy="399043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893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3A7AC-4481-7C4E-B9B0-B0DAA3168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aps </a:t>
            </a:r>
            <a:r>
              <a:rPr lang="en-US" dirty="0" err="1"/>
              <a:t>tahun</a:t>
            </a:r>
            <a:r>
              <a:rPr lang="en-US" dirty="0"/>
              <a:t> 2020/2021 </a:t>
            </a:r>
            <a:r>
              <a:rPr lang="en-US" dirty="0" err="1"/>
              <a:t>ajuan</a:t>
            </a:r>
            <a:r>
              <a:rPr lang="en-US" dirty="0"/>
              <a:t> lama (upload 2019)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1E7A663-BDB8-5D4A-B720-0E913EF9C7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705735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6741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EF487-C976-504B-BDC8-F0C5FA7B2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316" y="515152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/>
              <a:t>Prodi YANG DI TARGET BAIK SEKALI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E84A10D-3B09-E74C-8EBE-1CEAA8E9CE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9003726"/>
              </p:ext>
            </p:extLst>
          </p:nvPr>
        </p:nvGraphicFramePr>
        <p:xfrm>
          <a:off x="270358" y="1336543"/>
          <a:ext cx="11921641" cy="4693868"/>
        </p:xfrm>
        <a:graphic>
          <a:graphicData uri="http://schemas.openxmlformats.org/drawingml/2006/table">
            <a:tbl>
              <a:tblPr>
                <a:tableStyleId>{E929F9F4-4A8F-4326-A1B4-22849713DDAB}</a:tableStyleId>
              </a:tblPr>
              <a:tblGrid>
                <a:gridCol w="391057">
                  <a:extLst>
                    <a:ext uri="{9D8B030D-6E8A-4147-A177-3AD203B41FA5}">
                      <a16:colId xmlns:a16="http://schemas.microsoft.com/office/drawing/2014/main" val="4199261777"/>
                    </a:ext>
                  </a:extLst>
                </a:gridCol>
                <a:gridCol w="3396606">
                  <a:extLst>
                    <a:ext uri="{9D8B030D-6E8A-4147-A177-3AD203B41FA5}">
                      <a16:colId xmlns:a16="http://schemas.microsoft.com/office/drawing/2014/main" val="1257383202"/>
                    </a:ext>
                  </a:extLst>
                </a:gridCol>
                <a:gridCol w="860324">
                  <a:extLst>
                    <a:ext uri="{9D8B030D-6E8A-4147-A177-3AD203B41FA5}">
                      <a16:colId xmlns:a16="http://schemas.microsoft.com/office/drawing/2014/main" val="4035741597"/>
                    </a:ext>
                  </a:extLst>
                </a:gridCol>
                <a:gridCol w="1240208">
                  <a:extLst>
                    <a:ext uri="{9D8B030D-6E8A-4147-A177-3AD203B41FA5}">
                      <a16:colId xmlns:a16="http://schemas.microsoft.com/office/drawing/2014/main" val="3520134284"/>
                    </a:ext>
                  </a:extLst>
                </a:gridCol>
                <a:gridCol w="972055">
                  <a:extLst>
                    <a:ext uri="{9D8B030D-6E8A-4147-A177-3AD203B41FA5}">
                      <a16:colId xmlns:a16="http://schemas.microsoft.com/office/drawing/2014/main" val="1455050113"/>
                    </a:ext>
                  </a:extLst>
                </a:gridCol>
                <a:gridCol w="972055">
                  <a:extLst>
                    <a:ext uri="{9D8B030D-6E8A-4147-A177-3AD203B41FA5}">
                      <a16:colId xmlns:a16="http://schemas.microsoft.com/office/drawing/2014/main" val="1222291821"/>
                    </a:ext>
                  </a:extLst>
                </a:gridCol>
                <a:gridCol w="1150824">
                  <a:extLst>
                    <a:ext uri="{9D8B030D-6E8A-4147-A177-3AD203B41FA5}">
                      <a16:colId xmlns:a16="http://schemas.microsoft.com/office/drawing/2014/main" val="3591120791"/>
                    </a:ext>
                  </a:extLst>
                </a:gridCol>
                <a:gridCol w="1072613">
                  <a:extLst>
                    <a:ext uri="{9D8B030D-6E8A-4147-A177-3AD203B41FA5}">
                      <a16:colId xmlns:a16="http://schemas.microsoft.com/office/drawing/2014/main" val="1373475674"/>
                    </a:ext>
                  </a:extLst>
                </a:gridCol>
                <a:gridCol w="983228">
                  <a:extLst>
                    <a:ext uri="{9D8B030D-6E8A-4147-A177-3AD203B41FA5}">
                      <a16:colId xmlns:a16="http://schemas.microsoft.com/office/drawing/2014/main" val="4227128428"/>
                    </a:ext>
                  </a:extLst>
                </a:gridCol>
                <a:gridCol w="882671">
                  <a:extLst>
                    <a:ext uri="{9D8B030D-6E8A-4147-A177-3AD203B41FA5}">
                      <a16:colId xmlns:a16="http://schemas.microsoft.com/office/drawing/2014/main" val="530774353"/>
                    </a:ext>
                  </a:extLst>
                </a:gridCol>
              </a:tblGrid>
              <a:tr h="313202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Data Proyeksi Peringkat dan Masa Pengajuan Akreditasi Prodi di UNISSULA Menuju APT Unggul 2023 untuk PS YANG DITARGET BAIK SEKALI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096230"/>
                  </a:ext>
                </a:extLst>
              </a:tr>
              <a:tr h="29232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No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Prodi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Level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 dirty="0">
                          <a:effectLst/>
                        </a:rPr>
                        <a:t>Batas ED</a:t>
                      </a:r>
                      <a:endParaRPr lang="en-ID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APS awal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Target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Batas Ajuan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TS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Kategori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Metode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52005592"/>
                  </a:ext>
                </a:extLst>
              </a:tr>
              <a:tr h="29232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Pendidikan Matematika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S1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18/02/2021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18/11/2020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19/20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Reguler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11717492"/>
                  </a:ext>
                </a:extLst>
              </a:tr>
              <a:tr h="29232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>
                          <a:effectLst/>
                        </a:rPr>
                        <a:t>Pendidikan Guru </a:t>
                      </a:r>
                      <a:r>
                        <a:rPr lang="en-ID" sz="1600" u="none" strike="noStrike" dirty="0" err="1">
                          <a:effectLst/>
                        </a:rPr>
                        <a:t>Sekolah</a:t>
                      </a:r>
                      <a:r>
                        <a:rPr lang="en-ID" sz="1600" u="none" strike="noStrike" dirty="0">
                          <a:effectLst/>
                        </a:rPr>
                        <a:t> Dasar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S1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17/06/2021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17/03/2021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19/20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Reguler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94813157"/>
                  </a:ext>
                </a:extLst>
              </a:tr>
              <a:tr h="29232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>
                          <a:effectLst/>
                        </a:rPr>
                        <a:t>Pendidikan Bahasa </a:t>
                      </a:r>
                      <a:r>
                        <a:rPr lang="en-ID" sz="1600" u="none" strike="noStrike" dirty="0" err="1">
                          <a:effectLst/>
                        </a:rPr>
                        <a:t>Inggris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S1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</a:rPr>
                        <a:t>11/08/2021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</a:rPr>
                        <a:t>B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11/05/2021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19/20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Reguler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53430194"/>
                  </a:ext>
                </a:extLst>
              </a:tr>
              <a:tr h="29232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4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Keperawatan</a:t>
                      </a:r>
                      <a:endParaRPr lang="en-ID" sz="1600" b="1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D-III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01/10/2021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01/04/2021</a:t>
                      </a:r>
                      <a:endParaRPr lang="en-ID" sz="1600" b="1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19/20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Reguler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97815034"/>
                  </a:ext>
                </a:extLst>
              </a:tr>
              <a:tr h="29232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5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Teknik Elektro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S1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06/10/2021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06/07/2021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19/20 -20/21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Reguler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79867635"/>
                  </a:ext>
                </a:extLst>
              </a:tr>
              <a:tr h="29232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6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 err="1">
                          <a:effectLst/>
                        </a:rPr>
                        <a:t>Ilmu</a:t>
                      </a:r>
                      <a:r>
                        <a:rPr lang="en-ID" sz="1600" u="none" strike="noStrike" dirty="0">
                          <a:effectLst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</a:rPr>
                        <a:t>Komunikasi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S1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06/06/2022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06/03/2022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20/21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Reguler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42172353"/>
                  </a:ext>
                </a:extLst>
              </a:tr>
              <a:tr h="55123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7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D" sz="1600" u="none" strike="noStrike">
                          <a:effectLst/>
                        </a:rPr>
                        <a:t>Farmasi</a:t>
                      </a:r>
                      <a:endParaRPr lang="en-ID" sz="1600" b="1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</a:rPr>
                        <a:t>S1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</a:rPr>
                        <a:t>29/09/2022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</a:rPr>
                        <a:t>B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</a:rPr>
                        <a:t>29/03/2022</a:t>
                      </a:r>
                      <a:br>
                        <a:rPr lang="en-ID" sz="1600" u="none" strike="noStrike">
                          <a:effectLst/>
                        </a:rPr>
                      </a:br>
                      <a:endParaRPr lang="en-ID" sz="1600" b="1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</a:rPr>
                        <a:t>20/21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600" u="none" strike="noStrike">
                          <a:effectLst/>
                        </a:rPr>
                        <a:t>Reguler</a:t>
                      </a:r>
                      <a:endParaRPr lang="en-ID" sz="1600" b="0" i="0" u="none" strike="noStrike">
                        <a:solidFill>
                          <a:srgbClr val="2375B8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2859576"/>
                  </a:ext>
                </a:extLst>
              </a:tr>
              <a:tr h="29232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8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Teknik Elektro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S2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31/10/2022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31/07/22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20/21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Reguler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39896803"/>
                  </a:ext>
                </a:extLst>
              </a:tr>
              <a:tr h="551237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9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Teknik Industri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S1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25/07/2023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25/04/2023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21/22</a:t>
                      </a:r>
                      <a:br>
                        <a:rPr lang="en-ID" sz="1600" u="none" strike="noStrike">
                          <a:effectLst/>
                        </a:rPr>
                      </a:b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br>
                        <a:rPr lang="en-ID" sz="1600" u="none" strike="noStrike">
                          <a:effectLst/>
                        </a:rPr>
                      </a:br>
                      <a:r>
                        <a:rPr lang="en-ID" sz="1600" u="none" strike="noStrike">
                          <a:effectLst/>
                        </a:rPr>
                        <a:t>ISK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47484607"/>
                  </a:ext>
                </a:extLst>
              </a:tr>
              <a:tr h="31320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10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Psikologi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S1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25/09/2023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25/06/2023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21/22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Normal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ISK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0321200"/>
                  </a:ext>
                </a:extLst>
              </a:tr>
              <a:tr h="626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11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Ilmu Manajemen</a:t>
                      </a:r>
                      <a:endParaRPr lang="en-ID" sz="1600" b="1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S3</a:t>
                      </a:r>
                      <a:endParaRPr lang="en-ID" sz="1600" b="1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04/06/2024</a:t>
                      </a:r>
                      <a:endParaRPr lang="en-ID" sz="1600" b="1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C</a:t>
                      </a:r>
                      <a:endParaRPr lang="en-ID" sz="1600" b="1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Baik Sekali</a:t>
                      </a:r>
                      <a:endParaRPr lang="en-ID" sz="1600" b="1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>
                          <a:effectLst/>
                        </a:rPr>
                        <a:t>Juni 2021,</a:t>
                      </a:r>
                      <a:br>
                        <a:rPr lang="en-ID" sz="1600" u="none" strike="noStrike">
                          <a:effectLst/>
                        </a:rPr>
                      </a:br>
                      <a:r>
                        <a:rPr lang="en-ID" sz="1600" u="none" strike="noStrike">
                          <a:effectLst/>
                        </a:rPr>
                        <a:t> okt 24</a:t>
                      </a:r>
                      <a:endParaRPr lang="en-ID" sz="1600" b="1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19/20</a:t>
                      </a:r>
                      <a:br>
                        <a:rPr lang="en-ID" sz="1600" u="none" strike="noStrike">
                          <a:effectLst/>
                        </a:rPr>
                      </a:br>
                      <a:r>
                        <a:rPr lang="en-ID" sz="1600" u="none" strike="noStrike">
                          <a:effectLst/>
                        </a:rPr>
                        <a:t>23/24</a:t>
                      </a:r>
                      <a:endParaRPr lang="en-ID" sz="1600" b="1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>
                          <a:effectLst/>
                        </a:rPr>
                        <a:t>maju</a:t>
                      </a:r>
                      <a:endParaRPr lang="en-ID" sz="1600" b="1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600" u="none" strike="noStrike" dirty="0">
                          <a:effectLst/>
                        </a:rPr>
                        <a:t>2X</a:t>
                      </a:r>
                      <a:br>
                        <a:rPr lang="en-ID" sz="1600" u="none" strike="noStrike" dirty="0">
                          <a:effectLst/>
                        </a:rPr>
                      </a:br>
                      <a:r>
                        <a:rPr lang="en-ID" sz="1600" u="none" strike="noStrike" dirty="0" err="1">
                          <a:effectLst/>
                        </a:rPr>
                        <a:t>Instrumen</a:t>
                      </a:r>
                      <a:endParaRPr lang="en-ID" sz="1600" b="1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725493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90C3538-0948-B343-941A-BF6015CC7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618663"/>
              </p:ext>
            </p:extLst>
          </p:nvPr>
        </p:nvGraphicFramePr>
        <p:xfrm>
          <a:off x="289367" y="1678329"/>
          <a:ext cx="11887200" cy="4340506"/>
        </p:xfrm>
        <a:graphic>
          <a:graphicData uri="http://schemas.openxmlformats.org/drawingml/2006/table">
            <a:tbl>
              <a:tblPr/>
              <a:tblGrid>
                <a:gridCol w="11887200">
                  <a:extLst>
                    <a:ext uri="{9D8B030D-6E8A-4147-A177-3AD203B41FA5}">
                      <a16:colId xmlns:a16="http://schemas.microsoft.com/office/drawing/2014/main" val="3309415331"/>
                    </a:ext>
                  </a:extLst>
                </a:gridCol>
              </a:tblGrid>
              <a:tr h="43405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solidFill>
                        <a:schemeClr val="accent1"/>
                      </a:solidFill>
                      <a:prstDash val="solid"/>
                    </a:lnR>
                    <a:lnT w="12700" cmpd="sng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solidFill>
                        <a:schemeClr val="accent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8706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387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5AA64-65B9-C646-B26E-AC53F7A72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72" y="86888"/>
            <a:ext cx="9603275" cy="1049235"/>
          </a:xfrm>
        </p:spPr>
        <p:txBody>
          <a:bodyPr/>
          <a:lstStyle/>
          <a:p>
            <a:r>
              <a:rPr lang="en-US" dirty="0"/>
              <a:t>Prodi YANG DI TARGET UNGGUL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673D38-BD7A-4643-9D19-51E50F7922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96890"/>
              </p:ext>
            </p:extLst>
          </p:nvPr>
        </p:nvGraphicFramePr>
        <p:xfrm>
          <a:off x="67537" y="613308"/>
          <a:ext cx="11989391" cy="6157805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382871">
                  <a:extLst>
                    <a:ext uri="{9D8B030D-6E8A-4147-A177-3AD203B41FA5}">
                      <a16:colId xmlns:a16="http://schemas.microsoft.com/office/drawing/2014/main" val="17759381"/>
                    </a:ext>
                  </a:extLst>
                </a:gridCol>
                <a:gridCol w="3325524">
                  <a:extLst>
                    <a:ext uri="{9D8B030D-6E8A-4147-A177-3AD203B41FA5}">
                      <a16:colId xmlns:a16="http://schemas.microsoft.com/office/drawing/2014/main" val="3529577596"/>
                    </a:ext>
                  </a:extLst>
                </a:gridCol>
                <a:gridCol w="842320">
                  <a:extLst>
                    <a:ext uri="{9D8B030D-6E8A-4147-A177-3AD203B41FA5}">
                      <a16:colId xmlns:a16="http://schemas.microsoft.com/office/drawing/2014/main" val="2722987336"/>
                    </a:ext>
                  </a:extLst>
                </a:gridCol>
                <a:gridCol w="1214254">
                  <a:extLst>
                    <a:ext uri="{9D8B030D-6E8A-4147-A177-3AD203B41FA5}">
                      <a16:colId xmlns:a16="http://schemas.microsoft.com/office/drawing/2014/main" val="1282954631"/>
                    </a:ext>
                  </a:extLst>
                </a:gridCol>
                <a:gridCol w="951712">
                  <a:extLst>
                    <a:ext uri="{9D8B030D-6E8A-4147-A177-3AD203B41FA5}">
                      <a16:colId xmlns:a16="http://schemas.microsoft.com/office/drawing/2014/main" val="4261632109"/>
                    </a:ext>
                  </a:extLst>
                </a:gridCol>
                <a:gridCol w="951712">
                  <a:extLst>
                    <a:ext uri="{9D8B030D-6E8A-4147-A177-3AD203B41FA5}">
                      <a16:colId xmlns:a16="http://schemas.microsoft.com/office/drawing/2014/main" val="1804823264"/>
                    </a:ext>
                  </a:extLst>
                </a:gridCol>
                <a:gridCol w="1268951">
                  <a:extLst>
                    <a:ext uri="{9D8B030D-6E8A-4147-A177-3AD203B41FA5}">
                      <a16:colId xmlns:a16="http://schemas.microsoft.com/office/drawing/2014/main" val="2217562747"/>
                    </a:ext>
                  </a:extLst>
                </a:gridCol>
                <a:gridCol w="1050167">
                  <a:extLst>
                    <a:ext uri="{9D8B030D-6E8A-4147-A177-3AD203B41FA5}">
                      <a16:colId xmlns:a16="http://schemas.microsoft.com/office/drawing/2014/main" val="2557618202"/>
                    </a:ext>
                  </a:extLst>
                </a:gridCol>
                <a:gridCol w="1137680">
                  <a:extLst>
                    <a:ext uri="{9D8B030D-6E8A-4147-A177-3AD203B41FA5}">
                      <a16:colId xmlns:a16="http://schemas.microsoft.com/office/drawing/2014/main" val="3887591755"/>
                    </a:ext>
                  </a:extLst>
                </a:gridCol>
                <a:gridCol w="864200">
                  <a:extLst>
                    <a:ext uri="{9D8B030D-6E8A-4147-A177-3AD203B41FA5}">
                      <a16:colId xmlns:a16="http://schemas.microsoft.com/office/drawing/2014/main" val="998167560"/>
                    </a:ext>
                  </a:extLst>
                </a:gridCol>
              </a:tblGrid>
              <a:tr h="272690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>
                          <a:effectLst/>
                        </a:rPr>
                        <a:t>Data </a:t>
                      </a:r>
                      <a:r>
                        <a:rPr lang="en-ID" sz="1400" u="none" strike="noStrike" dirty="0" err="1">
                          <a:effectLst/>
                        </a:rPr>
                        <a:t>Proyeksi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Peringkat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dan</a:t>
                      </a:r>
                      <a:r>
                        <a:rPr lang="en-ID" sz="1400" u="none" strike="noStrike" dirty="0">
                          <a:effectLst/>
                        </a:rPr>
                        <a:t> Masa </a:t>
                      </a:r>
                      <a:r>
                        <a:rPr lang="en-ID" sz="1400" u="none" strike="noStrike" dirty="0" err="1">
                          <a:effectLst/>
                        </a:rPr>
                        <a:t>Pengajuan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Akreditasi</a:t>
                      </a:r>
                      <a:r>
                        <a:rPr lang="en-ID" sz="1400" u="none" strike="noStrike" dirty="0">
                          <a:effectLst/>
                        </a:rPr>
                        <a:t> Prodi di UNISSULA </a:t>
                      </a:r>
                      <a:r>
                        <a:rPr lang="en-ID" sz="1400" u="none" strike="noStrike" dirty="0" err="1">
                          <a:effectLst/>
                        </a:rPr>
                        <a:t>Menuju</a:t>
                      </a:r>
                      <a:r>
                        <a:rPr lang="en-ID" sz="1400" u="none" strike="noStrike" dirty="0">
                          <a:effectLst/>
                        </a:rPr>
                        <a:t> APT </a:t>
                      </a:r>
                      <a:r>
                        <a:rPr lang="en-ID" sz="1400" u="none" strike="noStrike" dirty="0" err="1">
                          <a:effectLst/>
                        </a:rPr>
                        <a:t>Unggul</a:t>
                      </a:r>
                      <a:r>
                        <a:rPr lang="en-ID" sz="1400" u="none" strike="noStrike" dirty="0">
                          <a:effectLst/>
                        </a:rPr>
                        <a:t> 2023 </a:t>
                      </a:r>
                      <a:r>
                        <a:rPr lang="en-ID" sz="1400" u="none" strike="noStrike" dirty="0" err="1">
                          <a:effectLst/>
                        </a:rPr>
                        <a:t>untuk</a:t>
                      </a:r>
                      <a:r>
                        <a:rPr lang="en-ID" sz="1400" u="none" strike="noStrike" dirty="0">
                          <a:effectLst/>
                        </a:rPr>
                        <a:t> PS yang di Target </a:t>
                      </a:r>
                      <a:r>
                        <a:rPr lang="en-ID" sz="1400" u="none" strike="noStrike" dirty="0" err="1">
                          <a:effectLst/>
                        </a:rPr>
                        <a:t>Baik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dan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Unggul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132104"/>
                  </a:ext>
                </a:extLst>
              </a:tr>
              <a:tr h="2545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Prodi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Level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Batas ED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APS awal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Target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Batas Ajuan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TS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Kategori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Metode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42854881"/>
                  </a:ext>
                </a:extLst>
              </a:tr>
              <a:tr h="2545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Profesi</a:t>
                      </a:r>
                      <a:r>
                        <a:rPr lang="en-ID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Apoteker</a:t>
                      </a:r>
                      <a:endParaRPr lang="en-ID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Profesi</a:t>
                      </a:r>
                      <a:endParaRPr lang="en-ID" sz="14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29/09/2021</a:t>
                      </a:r>
                      <a:endParaRPr lang="en-ID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Minimal</a:t>
                      </a:r>
                      <a:endParaRPr lang="en-ID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Baik</a:t>
                      </a:r>
                      <a:endParaRPr lang="en-ID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29/03/2021</a:t>
                      </a:r>
                      <a:endParaRPr lang="en-ID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19/20</a:t>
                      </a:r>
                      <a:endParaRPr lang="en-ID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Normal</a:t>
                      </a:r>
                      <a:endParaRPr lang="en-ID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n-ID" sz="1400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sudah</a:t>
                      </a:r>
                      <a:endParaRPr lang="en-ID" sz="14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7663860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Ilmu Hukum</a:t>
                      </a:r>
                      <a:endParaRPr lang="en-ID" sz="1400" b="1" i="1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S1</a:t>
                      </a:r>
                      <a:endParaRPr lang="en-ID" sz="1400" b="1" i="1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30/10/2024</a:t>
                      </a:r>
                      <a:endParaRPr lang="en-ID" sz="1400" b="1" i="1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1" i="1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1" i="1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30/07/2024</a:t>
                      </a:r>
                      <a:endParaRPr lang="en-ID" sz="1400" b="1" i="1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22/23</a:t>
                      </a:r>
                      <a:endParaRPr lang="en-ID" sz="1400" b="1" i="1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16204420"/>
                  </a:ext>
                </a:extLst>
              </a:tr>
              <a:tr h="2545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Akuntansi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S1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10/01/2022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10/10/2021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20/21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83514332"/>
                  </a:ext>
                </a:extLst>
              </a:tr>
              <a:tr h="2545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Ilmu Hukum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01/10/2022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10/07/2021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19/20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50756445"/>
                  </a:ext>
                </a:extLst>
              </a:tr>
              <a:tr h="2545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Manajemen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>
                          <a:effectLst/>
                        </a:rPr>
                        <a:t>S1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06/06/2022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06/03/2022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20/21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54439666"/>
                  </a:ext>
                </a:extLst>
              </a:tr>
              <a:tr h="2545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Akuntansi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D-III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>
                          <a:effectLst/>
                        </a:rPr>
                        <a:t>14/08/2022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>
                          <a:effectLst/>
                        </a:rPr>
                        <a:t>A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15/05/2022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20/21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76819359"/>
                  </a:ext>
                </a:extLst>
              </a:tr>
              <a:tr h="2545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Manajemen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22/08/2022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22/05/2022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20/21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9822834"/>
                  </a:ext>
                </a:extLst>
              </a:tr>
              <a:tr h="2545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Sastra Inggris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>
                          <a:effectLst/>
                        </a:rPr>
                        <a:t>17/10/2022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11/07/2021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19/20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29376322"/>
                  </a:ext>
                </a:extLst>
              </a:tr>
              <a:tr h="48834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9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Kenotariatan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>
                          <a:effectLst/>
                        </a:rPr>
                        <a:t>09/07/2023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07/03/23</a:t>
                      </a:r>
                      <a:br>
                        <a:rPr lang="en-ID" sz="1400" u="none" strike="noStrike">
                          <a:effectLst/>
                        </a:rPr>
                      </a:b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21/22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 (Body)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00632207"/>
                  </a:ext>
                </a:extLst>
              </a:tr>
              <a:tr h="48834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10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Ilmu Hukum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15/10/2023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 err="1">
                          <a:effectLst/>
                        </a:rPr>
                        <a:t>Unggul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15/07/2023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21/22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br>
                        <a:rPr lang="en-ID" sz="1400" u="none" strike="noStrike">
                          <a:effectLst/>
                        </a:rPr>
                      </a:br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2926857"/>
                  </a:ext>
                </a:extLst>
              </a:tr>
              <a:tr h="272690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 dirty="0">
                          <a:effectLst/>
                        </a:rPr>
                        <a:t>Teknik </a:t>
                      </a:r>
                      <a:r>
                        <a:rPr lang="en-ID" sz="1400" u="none" strike="noStrike" dirty="0" err="1">
                          <a:effectLst/>
                        </a:rPr>
                        <a:t>Sipil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19/12/2023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 err="1">
                          <a:effectLst/>
                        </a:rPr>
                        <a:t>Unggul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19/09/2023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22/23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Normal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4400769"/>
                  </a:ext>
                </a:extLst>
              </a:tr>
              <a:tr h="34540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Keperawatan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22/06/2022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B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 dirty="0" err="1">
                          <a:effectLst/>
                        </a:rPr>
                        <a:t>Unggul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>
                          <a:effectLst/>
                        </a:rPr>
                        <a:t>22/12/2021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20/21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Naik Peringat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Instrumen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69555"/>
                  </a:ext>
                </a:extLst>
              </a:tr>
              <a:tr h="30904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Ners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Profesi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22/06/2022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B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22/12/2021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20/21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Naik Peringat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Instrumen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17987332"/>
                  </a:ext>
                </a:extLst>
              </a:tr>
              <a:tr h="363586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Biomedik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25/05/2023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B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25/12/2022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20/21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Naik Peringat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Instrumen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93599669"/>
                  </a:ext>
                </a:extLst>
              </a:tr>
              <a:tr h="32722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Kedokteran Gigi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28/07/2024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Maks Okt 2024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>
                          <a:effectLst/>
                        </a:rPr>
                        <a:t>23/24</a:t>
                      </a:r>
                      <a:endParaRPr lang="en-ID" sz="1400" b="0" i="0" u="none" strike="noStrike" dirty="0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maju lagi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73706259"/>
                  </a:ext>
                </a:extLst>
              </a:tr>
              <a:tr h="363586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Profesi Dokter Gigi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Profesi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28/07/2024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Maks Okt 2025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23/24</a:t>
                      </a:r>
                      <a:endParaRPr lang="en-ID" sz="1400" b="0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 err="1">
                          <a:effectLst/>
                        </a:rPr>
                        <a:t>maju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lagi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ISK</a:t>
                      </a:r>
                      <a:endParaRPr lang="en-ID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66663941"/>
                  </a:ext>
                </a:extLst>
              </a:tr>
              <a:tr h="32722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Profesi Dokter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Profesi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25/04/2024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Maks Okt 2026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23/24</a:t>
                      </a:r>
                      <a:endParaRPr lang="en-ID" sz="1400" b="0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 err="1">
                          <a:effectLst/>
                        </a:rPr>
                        <a:t>maju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lagi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>
                          <a:effectLst/>
                        </a:rPr>
                        <a:t>ISK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72555280"/>
                  </a:ext>
                </a:extLst>
              </a:tr>
              <a:tr h="29087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18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u="none" strike="noStrike">
                          <a:effectLst/>
                        </a:rPr>
                        <a:t>Kedokteran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S1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25/04/2024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u="none" strike="noStrike">
                          <a:effectLst/>
                        </a:rPr>
                        <a:t>Unggul 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Maks Okt 2027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23/24</a:t>
                      </a:r>
                      <a:endParaRPr lang="en-ID" sz="1400" b="0" i="0" u="none" strike="noStrike">
                        <a:solidFill>
                          <a:srgbClr val="FF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>
                          <a:effectLst/>
                        </a:rPr>
                        <a:t>maju lagi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u="none" strike="noStrike" dirty="0">
                          <a:effectLst/>
                        </a:rPr>
                        <a:t>ISK</a:t>
                      </a:r>
                      <a:endParaRPr lang="en-ID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22276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999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DDBF42-9C5C-4383-BBBF-4665DB1CB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dirty="0" err="1"/>
              <a:t>Implementasi</a:t>
            </a:r>
            <a:r>
              <a:rPr lang="en-US" dirty="0"/>
              <a:t> </a:t>
            </a:r>
            <a:r>
              <a:rPr lang="en-US" dirty="0" err="1"/>
              <a:t>Spmi</a:t>
            </a:r>
            <a:r>
              <a:rPr lang="en-US" dirty="0"/>
              <a:t> di </a:t>
            </a:r>
            <a:r>
              <a:rPr lang="en-US" dirty="0" err="1"/>
              <a:t>unissula</a:t>
            </a:r>
            <a:endParaRPr lang="en-ID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5-Point Star 2">
            <a:extLst>
              <a:ext uri="{FF2B5EF4-FFF2-40B4-BE49-F238E27FC236}">
                <a16:creationId xmlns:a16="http://schemas.microsoft.com/office/drawing/2014/main" id="{B19A7ADA-5197-9849-9B23-051FF3A253C2}"/>
              </a:ext>
            </a:extLst>
          </p:cNvPr>
          <p:cNvSpPr/>
          <p:nvPr/>
        </p:nvSpPr>
        <p:spPr>
          <a:xfrm>
            <a:off x="9748400" y="0"/>
            <a:ext cx="2606056" cy="215459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Biro </a:t>
            </a:r>
            <a:r>
              <a:rPr lang="en-US" b="1" dirty="0" err="1">
                <a:solidFill>
                  <a:srgbClr val="FF0000"/>
                </a:solidFill>
              </a:rPr>
              <a:t>Hukum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4C75EEE-4D29-4F09-B73E-59267FA171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2702255"/>
              </p:ext>
            </p:extLst>
          </p:nvPr>
        </p:nvGraphicFramePr>
        <p:xfrm>
          <a:off x="861849" y="1681655"/>
          <a:ext cx="11004330" cy="5176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536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D1490F-EAD1-4EE3-A72D-F1CE28085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0"/>
            <a:ext cx="12194875" cy="26118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8DADC-1863-4AE5-AB54-B9A6B31C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5988" y="2081620"/>
            <a:ext cx="958199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380AC1-CB00-4988-8FB8-7D7C277FE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002166"/>
            <a:ext cx="9603275" cy="137158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Bidang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penjaminan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mutu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eksternal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tahun</a:t>
            </a:r>
            <a:r>
              <a:rPr lang="en-US" dirty="0">
                <a:solidFill>
                  <a:srgbClr val="FFFFFF"/>
                </a:solidFill>
              </a:rPr>
              <a:t> 2020/2021</a:t>
            </a:r>
            <a:endParaRPr lang="en-ID" dirty="0">
              <a:solidFill>
                <a:srgbClr val="FFFFFF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C7048F-99B8-417C-A702-1314F89B1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2611819"/>
            <a:ext cx="12194875" cy="424618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451AB-E1F7-4E5C-881F-06604F24E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662" y="2847600"/>
            <a:ext cx="11274817" cy="330173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2 </a:t>
            </a:r>
            <a:r>
              <a:rPr lang="en-US" sz="2800" dirty="0" err="1"/>
              <a:t>prodi</a:t>
            </a:r>
            <a:r>
              <a:rPr lang="en-US" sz="2800" dirty="0"/>
              <a:t> di FE </a:t>
            </a:r>
            <a:r>
              <a:rPr lang="en-US" sz="2800" dirty="0" err="1"/>
              <a:t>mendapatkan</a:t>
            </a:r>
            <a:r>
              <a:rPr lang="en-US" sz="2800" dirty="0"/>
              <a:t> </a:t>
            </a:r>
            <a:r>
              <a:rPr lang="en-US" sz="2800" dirty="0" err="1"/>
              <a:t>akreditasi</a:t>
            </a:r>
            <a:r>
              <a:rPr lang="en-US" sz="2800" dirty="0"/>
              <a:t> </a:t>
            </a:r>
            <a:r>
              <a:rPr lang="en-US" sz="2800" dirty="0" err="1"/>
              <a:t>internasional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Lembaga yang </a:t>
            </a:r>
            <a:r>
              <a:rPr lang="en-US" sz="2800" dirty="0" err="1"/>
              <a:t>terekognisi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kemendikbud</a:t>
            </a:r>
            <a:r>
              <a:rPr lang="en-US" sz="2800" dirty="0"/>
              <a:t> (</a:t>
            </a:r>
            <a:r>
              <a:rPr lang="en-US" sz="2800" dirty="0" err="1"/>
              <a:t>Permendikbud</a:t>
            </a:r>
            <a:r>
              <a:rPr lang="en-US" sz="2800" dirty="0"/>
              <a:t> no 83/P/2020)</a:t>
            </a:r>
          </a:p>
          <a:p>
            <a:r>
              <a:rPr lang="en-US" sz="2800" dirty="0"/>
              <a:t>Prodi S3 </a:t>
            </a:r>
            <a:r>
              <a:rPr lang="en-US" sz="2800" dirty="0" err="1"/>
              <a:t>Hukum</a:t>
            </a:r>
            <a:r>
              <a:rPr lang="en-US" sz="2800" dirty="0"/>
              <a:t> </a:t>
            </a:r>
            <a:r>
              <a:rPr lang="en-US" sz="2800" dirty="0" err="1"/>
              <a:t>mempersiapkan</a:t>
            </a:r>
            <a:r>
              <a:rPr lang="en-US" sz="2800" dirty="0"/>
              <a:t> </a:t>
            </a:r>
            <a:r>
              <a:rPr lang="en-US" sz="2800" dirty="0" err="1"/>
              <a:t>akreditasi</a:t>
            </a:r>
            <a:r>
              <a:rPr lang="en-US" sz="2800" dirty="0"/>
              <a:t> </a:t>
            </a:r>
            <a:r>
              <a:rPr lang="en-US" sz="2800" dirty="0" err="1"/>
              <a:t>internasional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Lembaga yang </a:t>
            </a:r>
            <a:r>
              <a:rPr lang="en-US" sz="2800" dirty="0" err="1"/>
              <a:t>terekognisi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kemendikbud</a:t>
            </a:r>
            <a:endParaRPr lang="en-US" sz="2800" dirty="0"/>
          </a:p>
          <a:p>
            <a:r>
              <a:rPr lang="en-US" sz="2800" dirty="0"/>
              <a:t>Prodi </a:t>
            </a:r>
            <a:r>
              <a:rPr lang="en-US" sz="2800" dirty="0" err="1"/>
              <a:t>Syaksiyah</a:t>
            </a:r>
            <a:r>
              <a:rPr lang="en-US" sz="2800" dirty="0"/>
              <a:t> </a:t>
            </a:r>
            <a:r>
              <a:rPr lang="en-US" sz="2800" dirty="0" err="1"/>
              <a:t>mempersiapkan</a:t>
            </a:r>
            <a:r>
              <a:rPr lang="en-US" sz="2800" dirty="0"/>
              <a:t> </a:t>
            </a:r>
            <a:r>
              <a:rPr lang="en-US" sz="2800" dirty="0" err="1"/>
              <a:t>akreditasi</a:t>
            </a:r>
            <a:r>
              <a:rPr lang="en-US" sz="2800" dirty="0"/>
              <a:t> </a:t>
            </a:r>
            <a:r>
              <a:rPr lang="en-US" sz="2800" dirty="0" err="1"/>
              <a:t>internasional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Lembaga yang </a:t>
            </a:r>
            <a:r>
              <a:rPr lang="en-US" sz="2800" dirty="0" err="1"/>
              <a:t>terekognisi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kemendikbud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14358390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D1490F-EAD1-4EE3-A72D-F1CE28085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0"/>
            <a:ext cx="12194875" cy="26118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8DADC-1863-4AE5-AB54-B9A6B31C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5988" y="2081620"/>
            <a:ext cx="958199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6C32DD9-A83C-4F5F-B7AD-BF4B120CE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002166"/>
            <a:ext cx="9603275" cy="137158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Bidang Pendidikan dan metode pembelajaran tahun 2020/2021</a:t>
            </a:r>
            <a:endParaRPr lang="en-ID">
              <a:solidFill>
                <a:srgbClr val="FFFFFF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C7048F-99B8-417C-A702-1314F89B1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2611819"/>
            <a:ext cx="12194875" cy="424618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61CEB-A329-4F69-B432-991886228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470" y="2847600"/>
            <a:ext cx="11727180" cy="3621779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100% </a:t>
            </a:r>
            <a:r>
              <a:rPr lang="en-US" sz="2800" dirty="0" err="1"/>
              <a:t>Fakultas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peraturan</a:t>
            </a:r>
            <a:r>
              <a:rPr lang="en-US" sz="2800" dirty="0"/>
              <a:t> </a:t>
            </a:r>
            <a:r>
              <a:rPr lang="en-US" sz="2800" dirty="0" err="1"/>
              <a:t>dekan</a:t>
            </a:r>
            <a:r>
              <a:rPr lang="en-US" sz="2800" dirty="0"/>
              <a:t> yang </a:t>
            </a:r>
            <a:r>
              <a:rPr lang="en-US" sz="2800" dirty="0" err="1"/>
              <a:t>memayungi</a:t>
            </a:r>
            <a:r>
              <a:rPr lang="en-US" sz="2800" dirty="0"/>
              <a:t> </a:t>
            </a:r>
            <a:r>
              <a:rPr lang="en-US" sz="2800" dirty="0" err="1"/>
              <a:t>penyelenggaraan</a:t>
            </a:r>
            <a:r>
              <a:rPr lang="en-US" sz="2800" dirty="0"/>
              <a:t> Pendidikan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suasana</a:t>
            </a:r>
            <a:r>
              <a:rPr lang="en-US" sz="2800" dirty="0"/>
              <a:t> </a:t>
            </a:r>
            <a:r>
              <a:rPr lang="en-US" sz="2800" dirty="0" err="1"/>
              <a:t>akademik</a:t>
            </a:r>
            <a:r>
              <a:rPr lang="en-US" sz="2800" dirty="0"/>
              <a:t> (</a:t>
            </a:r>
            <a:r>
              <a:rPr lang="en-US" sz="2800" dirty="0" err="1"/>
              <a:t>tridarma</a:t>
            </a:r>
            <a:r>
              <a:rPr lang="en-US" sz="2800" dirty="0"/>
              <a:t> PT)</a:t>
            </a:r>
          </a:p>
          <a:p>
            <a:r>
              <a:rPr lang="en-US" sz="2800" dirty="0"/>
              <a:t>100% </a:t>
            </a:r>
            <a:r>
              <a:rPr lang="en-US" sz="2800" dirty="0" err="1"/>
              <a:t>Penetapan</a:t>
            </a:r>
            <a:r>
              <a:rPr lang="en-US" sz="2800" dirty="0"/>
              <a:t> </a:t>
            </a:r>
            <a:r>
              <a:rPr lang="en-US" sz="2800" dirty="0" err="1"/>
              <a:t>kurikulum</a:t>
            </a:r>
            <a:r>
              <a:rPr lang="en-US" sz="2800" dirty="0"/>
              <a:t> MBKM Prodi Non </a:t>
            </a:r>
            <a:r>
              <a:rPr lang="en-US" sz="2800" dirty="0" err="1"/>
              <a:t>Kesehatan</a:t>
            </a:r>
            <a:r>
              <a:rPr lang="en-US" sz="2800" dirty="0"/>
              <a:t> di </a:t>
            </a:r>
            <a:r>
              <a:rPr lang="en-US" sz="2800" dirty="0" err="1"/>
              <a:t>Lingkungan</a:t>
            </a:r>
            <a:r>
              <a:rPr lang="en-US" sz="2800" dirty="0"/>
              <a:t> UNISSULA</a:t>
            </a:r>
          </a:p>
          <a:p>
            <a:r>
              <a:rPr lang="en-US" sz="2800" dirty="0"/>
              <a:t>100% </a:t>
            </a:r>
            <a:r>
              <a:rPr lang="en-US" sz="2800" dirty="0" err="1"/>
              <a:t>mata</a:t>
            </a:r>
            <a:r>
              <a:rPr lang="en-US" sz="2800" dirty="0"/>
              <a:t> </a:t>
            </a:r>
            <a:r>
              <a:rPr lang="en-US" sz="2800" dirty="0" err="1"/>
              <a:t>kuliah</a:t>
            </a:r>
            <a:r>
              <a:rPr lang="en-US" sz="2800" dirty="0"/>
              <a:t> Prodi di </a:t>
            </a:r>
            <a:r>
              <a:rPr lang="en-US" sz="2800" dirty="0" err="1"/>
              <a:t>Lingkungan</a:t>
            </a:r>
            <a:r>
              <a:rPr lang="en-US" sz="2800" dirty="0"/>
              <a:t> UNISSULA </a:t>
            </a:r>
            <a:r>
              <a:rPr lang="en-US" sz="2800" dirty="0" err="1"/>
              <a:t>memiliki</a:t>
            </a:r>
            <a:r>
              <a:rPr lang="en-US" sz="2800" dirty="0"/>
              <a:t> RPS, Modul dan Blueprint Assessment</a:t>
            </a:r>
          </a:p>
          <a:p>
            <a:r>
              <a:rPr lang="en-US" sz="2800" dirty="0"/>
              <a:t>100% Prodi Non </a:t>
            </a:r>
            <a:r>
              <a:rPr lang="en-US" sz="2800" dirty="0" err="1"/>
              <a:t>Kesehatan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Instrumen</a:t>
            </a:r>
            <a:r>
              <a:rPr lang="en-US" sz="2800" dirty="0"/>
              <a:t> </a:t>
            </a:r>
            <a:r>
              <a:rPr lang="en-US" sz="2800" dirty="0" err="1"/>
              <a:t>Konversi</a:t>
            </a:r>
            <a:r>
              <a:rPr lang="en-US" sz="2800" dirty="0"/>
              <a:t> </a:t>
            </a:r>
            <a:r>
              <a:rPr lang="en-US" sz="2800" dirty="0" err="1"/>
              <a:t>kegiatan</a:t>
            </a:r>
            <a:r>
              <a:rPr lang="en-US" sz="2800" dirty="0"/>
              <a:t> MBKM</a:t>
            </a:r>
          </a:p>
          <a:p>
            <a:r>
              <a:rPr lang="en-US" sz="2800" dirty="0"/>
              <a:t>100% Prodi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Buku</a:t>
            </a:r>
            <a:r>
              <a:rPr lang="en-US" sz="2800" dirty="0"/>
              <a:t> Panduan </a:t>
            </a:r>
            <a:r>
              <a:rPr lang="en-US" sz="2800" dirty="0" err="1"/>
              <a:t>Akademik</a:t>
            </a:r>
            <a:endParaRPr lang="en-US" sz="2800" dirty="0"/>
          </a:p>
          <a:p>
            <a:r>
              <a:rPr lang="en-US" sz="2800" dirty="0"/>
              <a:t>100% </a:t>
            </a:r>
            <a:r>
              <a:rPr lang="en-US" sz="2800" dirty="0" err="1"/>
              <a:t>prodi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dokumen</a:t>
            </a:r>
            <a:r>
              <a:rPr lang="en-US" sz="2800" dirty="0"/>
              <a:t> </a:t>
            </a:r>
            <a:r>
              <a:rPr lang="en-US" sz="2800" dirty="0" err="1"/>
              <a:t>Buku</a:t>
            </a:r>
            <a:r>
              <a:rPr lang="en-US" sz="2800" dirty="0"/>
              <a:t> </a:t>
            </a:r>
            <a:r>
              <a:rPr lang="en-US" sz="2800" dirty="0" err="1"/>
              <a:t>Kurikulum</a:t>
            </a:r>
            <a:endParaRPr lang="en-US" sz="2800" dirty="0"/>
          </a:p>
          <a:p>
            <a:r>
              <a:rPr lang="en-US" sz="2800" dirty="0"/>
              <a:t>100% Prodi </a:t>
            </a:r>
            <a:r>
              <a:rPr lang="en-US" sz="2800" dirty="0" err="1"/>
              <a:t>Menjalankan</a:t>
            </a:r>
            <a:r>
              <a:rPr lang="en-US" sz="2800" dirty="0"/>
              <a:t> PPEPP </a:t>
            </a:r>
            <a:r>
              <a:rPr lang="en-US" sz="2800" dirty="0" err="1"/>
              <a:t>aspek</a:t>
            </a:r>
            <a:r>
              <a:rPr lang="en-US" sz="2800" dirty="0"/>
              <a:t> </a:t>
            </a:r>
            <a:r>
              <a:rPr lang="en-US" sz="2800" dirty="0" err="1"/>
              <a:t>kurikulum</a:t>
            </a:r>
            <a:r>
              <a:rPr lang="en-US" sz="2800" dirty="0"/>
              <a:t>, proses </a:t>
            </a:r>
            <a:r>
              <a:rPr lang="en-US" sz="2800" dirty="0" err="1"/>
              <a:t>pembelajaran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evaluasinya</a:t>
            </a:r>
            <a:endParaRPr lang="en-US" sz="2800" dirty="0"/>
          </a:p>
          <a:p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1068527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D1490F-EAD1-4EE3-A72D-F1CE28085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0"/>
            <a:ext cx="12194875" cy="26118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8DADC-1863-4AE5-AB54-B9A6B31C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5988" y="2081620"/>
            <a:ext cx="958199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BA7C7FA-5BDE-4880-A80F-A90D160AC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002166"/>
            <a:ext cx="9603275" cy="137158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Bidang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pengembangan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teknologi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pembelajaran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endParaRPr lang="en-ID" dirty="0">
              <a:solidFill>
                <a:srgbClr val="FFFFFF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C7048F-99B8-417C-A702-1314F89B1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2611819"/>
            <a:ext cx="12194875" cy="424618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60758-EB13-44A3-A602-1FBA20D78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886" y="2847600"/>
            <a:ext cx="11686184" cy="401040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100% </a:t>
            </a:r>
            <a:r>
              <a:rPr lang="en-US" sz="2400" dirty="0" err="1"/>
              <a:t>prodi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Monev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Daring</a:t>
            </a:r>
          </a:p>
          <a:p>
            <a:pPr lvl="1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tatap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, </a:t>
            </a:r>
            <a:r>
              <a:rPr lang="en-US" dirty="0" err="1"/>
              <a:t>kehadiran</a:t>
            </a:r>
            <a:r>
              <a:rPr lang="en-US" dirty="0"/>
              <a:t>, 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, </a:t>
            </a:r>
            <a:r>
              <a:rPr lang="en-US" dirty="0" err="1"/>
              <a:t>metode</a:t>
            </a:r>
            <a:r>
              <a:rPr lang="en-US" dirty="0"/>
              <a:t> dg RPS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</a:p>
          <a:p>
            <a:r>
              <a:rPr lang="en-US" sz="2400" dirty="0"/>
              <a:t>100% Prodi </a:t>
            </a:r>
            <a:r>
              <a:rPr lang="en-US" sz="2400" dirty="0" err="1"/>
              <a:t>melalukan</a:t>
            </a:r>
            <a:r>
              <a:rPr lang="en-US" sz="2400" dirty="0"/>
              <a:t> survey </a:t>
            </a:r>
            <a:r>
              <a:rPr lang="en-US" sz="2400" dirty="0" err="1"/>
              <a:t>pelaksanaan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daring </a:t>
            </a:r>
            <a:r>
              <a:rPr lang="en-US" sz="2400" dirty="0" err="1"/>
              <a:t>setiap</a:t>
            </a:r>
            <a:r>
              <a:rPr lang="en-US" sz="2400" dirty="0"/>
              <a:t> semester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dilaporkan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berjenjang</a:t>
            </a:r>
            <a:endParaRPr lang="en-US" sz="2400" dirty="0"/>
          </a:p>
          <a:p>
            <a:r>
              <a:rPr lang="en-US" sz="2400" dirty="0"/>
              <a:t>100% </a:t>
            </a:r>
            <a:r>
              <a:rPr lang="en-US" sz="2400" dirty="0" err="1"/>
              <a:t>prodi</a:t>
            </a:r>
            <a:r>
              <a:rPr lang="en-US" sz="2400" dirty="0"/>
              <a:t> </a:t>
            </a:r>
            <a:r>
              <a:rPr lang="en-US" sz="2400" dirty="0" err="1"/>
              <a:t>memastikan</a:t>
            </a:r>
            <a:r>
              <a:rPr lang="en-US" sz="2400" dirty="0"/>
              <a:t> </a:t>
            </a:r>
            <a:r>
              <a:rPr lang="en-US" sz="2400" dirty="0" err="1"/>
              <a:t>penyediaan</a:t>
            </a:r>
            <a:r>
              <a:rPr lang="en-US" sz="2400" dirty="0"/>
              <a:t> RPS dan Modul Mata </a:t>
            </a:r>
            <a:r>
              <a:rPr lang="en-US" sz="2400" dirty="0" err="1"/>
              <a:t>Kuliah</a:t>
            </a:r>
            <a:r>
              <a:rPr lang="en-US" sz="2400" dirty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proses </a:t>
            </a:r>
            <a:r>
              <a:rPr lang="en-US" sz="2400" dirty="0" err="1"/>
              <a:t>pembelajaran</a:t>
            </a:r>
            <a:r>
              <a:rPr lang="en-US" sz="2400" dirty="0"/>
              <a:t> daring</a:t>
            </a:r>
          </a:p>
          <a:p>
            <a:r>
              <a:rPr lang="en-US" sz="2400" dirty="0"/>
              <a:t>100% Prodi </a:t>
            </a:r>
            <a:r>
              <a:rPr lang="en-US" sz="2400" dirty="0" err="1"/>
              <a:t>memastikan</a:t>
            </a:r>
            <a:r>
              <a:rPr lang="en-US" sz="2400" dirty="0"/>
              <a:t> minimal 40% </a:t>
            </a:r>
            <a:r>
              <a:rPr lang="en-US" sz="2400" dirty="0" err="1"/>
              <a:t>dosen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media </a:t>
            </a:r>
            <a:r>
              <a:rPr lang="en-US" sz="2400" dirty="0" err="1"/>
              <a:t>pembelajaran</a:t>
            </a:r>
            <a:r>
              <a:rPr lang="en-US" sz="2400" dirty="0"/>
              <a:t> daring yang update </a:t>
            </a:r>
          </a:p>
          <a:p>
            <a:r>
              <a:rPr lang="en-US" sz="2400" dirty="0"/>
              <a:t>100% Prodi </a:t>
            </a:r>
            <a:r>
              <a:rPr lang="en-US" sz="2400" dirty="0" err="1"/>
              <a:t>menggunakan</a:t>
            </a:r>
            <a:r>
              <a:rPr lang="en-US" sz="2400" dirty="0"/>
              <a:t> system assessment </a:t>
            </a:r>
            <a:r>
              <a:rPr lang="en-US" sz="2400" dirty="0" err="1"/>
              <a:t>secara</a:t>
            </a:r>
            <a:r>
              <a:rPr lang="en-US" sz="2400" dirty="0"/>
              <a:t> daring </a:t>
            </a:r>
          </a:p>
          <a:p>
            <a:pPr marL="0" indent="0">
              <a:buNone/>
            </a:pPr>
            <a:endParaRPr lang="en-ID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789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CF2A9-D6E9-F647-B67C-92170A8F4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9374" y="830553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n-US" dirty="0"/>
              <a:t>SYARAT PERLU TERAKREDITASI &amp; SYARAT PERLU PERINGKAT APS 4.0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146A948-27D2-DF4F-9B30-7AF1059784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4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1C381-211F-364D-98ED-0E38E27F8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825" y="0"/>
            <a:ext cx="8911687" cy="128089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PS </a:t>
            </a:r>
            <a:r>
              <a:rPr lang="en-US" dirty="0" err="1"/>
              <a:t>terbaru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9CD5F-BA75-0746-BCC4-CF64105BD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215" y="995361"/>
            <a:ext cx="10208675" cy="5593445"/>
          </a:xfrm>
        </p:spPr>
        <p:txBody>
          <a:bodyPr>
            <a:normAutofit fontScale="55000" lnSpcReduction="20000"/>
          </a:bodyPr>
          <a:lstStyle/>
          <a:p>
            <a:r>
              <a:rPr lang="en-US" sz="2400" dirty="0" err="1"/>
              <a:t>Permendikbud</a:t>
            </a:r>
            <a:r>
              <a:rPr lang="en-US" sz="2400" dirty="0"/>
              <a:t> no 3 </a:t>
            </a:r>
            <a:r>
              <a:rPr lang="en-US" sz="2400" dirty="0" err="1"/>
              <a:t>tahun</a:t>
            </a:r>
            <a:r>
              <a:rPr lang="en-US" sz="2400" dirty="0"/>
              <a:t> 2020 </a:t>
            </a:r>
            <a:r>
              <a:rPr lang="en-US" sz="2400" dirty="0" err="1"/>
              <a:t>tentang</a:t>
            </a:r>
            <a:r>
              <a:rPr lang="en-US" sz="2400" dirty="0"/>
              <a:t> SNDIKTI</a:t>
            </a:r>
          </a:p>
          <a:p>
            <a:r>
              <a:rPr lang="en-US" sz="2400" dirty="0" err="1"/>
              <a:t>Permendikbud</a:t>
            </a:r>
            <a:r>
              <a:rPr lang="en-US" sz="2400" dirty="0"/>
              <a:t> no 5 </a:t>
            </a:r>
            <a:r>
              <a:rPr lang="en-US" sz="2400" dirty="0" err="1"/>
              <a:t>tahun</a:t>
            </a:r>
            <a:r>
              <a:rPr lang="en-US" sz="2400" dirty="0"/>
              <a:t> 2020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Akreditasi</a:t>
            </a:r>
            <a:r>
              <a:rPr lang="en-US" sz="2400" dirty="0"/>
              <a:t> PT </a:t>
            </a:r>
            <a:r>
              <a:rPr lang="en-US" sz="2400" dirty="0" err="1"/>
              <a:t>dan</a:t>
            </a:r>
            <a:r>
              <a:rPr lang="en-US" sz="2400" dirty="0"/>
              <a:t> PS</a:t>
            </a:r>
          </a:p>
          <a:p>
            <a:r>
              <a:rPr lang="en-US" sz="2400" dirty="0"/>
              <a:t>Peraturan-BAN-PT-No.-5-Tahun-2019-Instrumen-APS</a:t>
            </a:r>
          </a:p>
          <a:p>
            <a:r>
              <a:rPr lang="en-US" sz="2400" dirty="0" err="1"/>
              <a:t>PerBAN</a:t>
            </a:r>
            <a:r>
              <a:rPr lang="en-US" sz="2400" dirty="0"/>
              <a:t> PT no. 1 </a:t>
            </a:r>
            <a:r>
              <a:rPr lang="en-US" sz="2400" dirty="0" err="1"/>
              <a:t>tahun</a:t>
            </a:r>
            <a:r>
              <a:rPr lang="en-US" sz="2400" dirty="0"/>
              <a:t> 2020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Mekanisme</a:t>
            </a:r>
            <a:r>
              <a:rPr lang="en-US" sz="2400" dirty="0"/>
              <a:t> </a:t>
            </a:r>
            <a:r>
              <a:rPr lang="en-US" sz="2400" dirty="0" err="1"/>
              <a:t>Akreditasi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akreditasi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BAN PT</a:t>
            </a:r>
          </a:p>
          <a:p>
            <a:r>
              <a:rPr lang="en-ID" sz="2400" dirty="0" err="1"/>
              <a:t>Peraturan</a:t>
            </a:r>
            <a:r>
              <a:rPr lang="en-ID" sz="2400" dirty="0"/>
              <a:t> BAN-PT No. 2/2020 </a:t>
            </a:r>
            <a:r>
              <a:rPr lang="en-ID" sz="2400" dirty="0" err="1"/>
              <a:t>tentang</a:t>
            </a:r>
            <a:r>
              <a:rPr lang="en-ID" sz="2400" dirty="0"/>
              <a:t> </a:t>
            </a:r>
            <a:r>
              <a:rPr lang="en-ID" sz="2400" dirty="0" err="1"/>
              <a:t>Instrumen</a:t>
            </a:r>
            <a:r>
              <a:rPr lang="en-ID" sz="2400" dirty="0"/>
              <a:t> </a:t>
            </a:r>
            <a:r>
              <a:rPr lang="en-ID" sz="2400" dirty="0" err="1"/>
              <a:t>Suplemen</a:t>
            </a:r>
            <a:r>
              <a:rPr lang="en-ID" sz="2400" dirty="0"/>
              <a:t> </a:t>
            </a:r>
            <a:r>
              <a:rPr lang="en-ID" sz="2400" dirty="0" err="1"/>
              <a:t>Konversi</a:t>
            </a:r>
            <a:r>
              <a:rPr lang="en-ID" sz="2400" dirty="0"/>
              <a:t> (ISK) </a:t>
            </a:r>
          </a:p>
          <a:p>
            <a:r>
              <a:rPr lang="en-ID" sz="2400" dirty="0"/>
              <a:t>Panduan </a:t>
            </a:r>
            <a:r>
              <a:rPr lang="en-ID" sz="2400" dirty="0" err="1"/>
              <a:t>Pengusulan</a:t>
            </a:r>
            <a:r>
              <a:rPr lang="en-ID" sz="2400" dirty="0"/>
              <a:t> ISK</a:t>
            </a:r>
            <a:endParaRPr lang="en-US" sz="2400" dirty="0"/>
          </a:p>
          <a:p>
            <a:r>
              <a:rPr lang="en-US" sz="2400" dirty="0"/>
              <a:t>Lampiran-02-PerBAN-PT-3-2019-Kriteria-dan-Prosedur-IAPT-3_0.pdf</a:t>
            </a:r>
          </a:p>
          <a:p>
            <a:r>
              <a:rPr lang="en-US" sz="2400" dirty="0"/>
              <a:t>Lampiran-1-PerBAN-PT-5-2019-tentang-IAPS-Naskah-Akademik.</a:t>
            </a:r>
          </a:p>
          <a:p>
            <a:r>
              <a:rPr lang="en-US" sz="2400" dirty="0"/>
              <a:t>Lampiran-5-PerBAN-PT-5-2019-tentang-IAPS-Pedoman-Penilaian.</a:t>
            </a:r>
          </a:p>
          <a:p>
            <a:r>
              <a:rPr lang="en-US" sz="2400" dirty="0"/>
              <a:t>Lampiran-6a-PerBAN-PT-5-2019-tentang-IAPS-Matriks-Penilaian-Program-Sarjana.</a:t>
            </a:r>
          </a:p>
          <a:p>
            <a:r>
              <a:rPr lang="en-US" sz="2400" dirty="0"/>
              <a:t>Lampiran-6b-PerBAN-PT-5-2019-tentang-IAPS-Matriks-Penilaian-Program-Magister.</a:t>
            </a:r>
          </a:p>
          <a:p>
            <a:r>
              <a:rPr lang="en-US" sz="2400" dirty="0"/>
              <a:t>Lampiran-6c-PerBAN-PT-5-2019-tentang-IAPS-Matriks-Penilaian-Program-Doktor.</a:t>
            </a:r>
          </a:p>
          <a:p>
            <a:r>
              <a:rPr lang="en-US" sz="2400" dirty="0"/>
              <a:t>1041.BAN-PT.LL_.2020-Revisi-Surat-Edaran-Mekanisme-Perpanjangan-Akreditasi-website.</a:t>
            </a:r>
          </a:p>
          <a:p>
            <a:r>
              <a:rPr lang="en-US" sz="2400" dirty="0"/>
              <a:t>Kepmen-no-57-2019-Nama-Prodi.</a:t>
            </a:r>
          </a:p>
          <a:p>
            <a:r>
              <a:rPr lang="en-US" sz="2400" dirty="0" err="1"/>
              <a:t>Kepdirjen</a:t>
            </a:r>
            <a:r>
              <a:rPr lang="en-US" sz="2400" dirty="0"/>
              <a:t> No 46. </a:t>
            </a:r>
            <a:r>
              <a:rPr lang="en-US" sz="2400" dirty="0" err="1"/>
              <a:t>tahun</a:t>
            </a:r>
            <a:r>
              <a:rPr lang="en-US" sz="2400" dirty="0"/>
              <a:t> 2019 </a:t>
            </a:r>
            <a:r>
              <a:rPr lang="en-US" sz="2400" dirty="0" err="1"/>
              <a:t>tentang</a:t>
            </a:r>
            <a:r>
              <a:rPr lang="en-US" sz="2400" dirty="0"/>
              <a:t> daftar </a:t>
            </a:r>
            <a:r>
              <a:rPr lang="en-US" sz="2400" dirty="0" err="1"/>
              <a:t>nama</a:t>
            </a:r>
            <a:r>
              <a:rPr lang="en-US" sz="2400" dirty="0"/>
              <a:t> Program </a:t>
            </a:r>
            <a:r>
              <a:rPr lang="en-US" sz="2400" dirty="0" err="1"/>
              <a:t>Studi</a:t>
            </a:r>
            <a:endParaRPr lang="en-US" sz="2400" dirty="0"/>
          </a:p>
          <a:p>
            <a:r>
              <a:rPr lang="en-US" sz="2400" dirty="0"/>
              <a:t>0449.BAN-PT.LL_.2020-Tindaklanjut-Proses-Usulan-Akreditasi-yg-telah-diTerima-BAN-PT.</a:t>
            </a:r>
          </a:p>
          <a:p>
            <a:r>
              <a:rPr lang="en-US" sz="2400" dirty="0"/>
              <a:t>Panduan KPT 2019</a:t>
            </a:r>
          </a:p>
        </p:txBody>
      </p:sp>
    </p:spTree>
    <p:extLst>
      <p:ext uri="{BB962C8B-B14F-4D97-AF65-F5344CB8AC3E}">
        <p14:creationId xmlns:p14="http://schemas.microsoft.com/office/powerpoint/2010/main" val="2876905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7FCB1-B4BA-FE46-A55F-F51E513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9569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2a. SYARAT PERLU AKREDITASI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304FD-61DA-7440-8931-961825711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7483" y="858476"/>
            <a:ext cx="10515600" cy="4351338"/>
          </a:xfrm>
        </p:spPr>
        <p:txBody>
          <a:bodyPr>
            <a:normAutofit/>
          </a:bodyPr>
          <a:lstStyle/>
          <a:p>
            <a:r>
              <a:rPr lang="en-ID" sz="2400" b="1" dirty="0"/>
              <a:t>DIPLOMA/SARJANA/SARJANA TERAPAN/MAGISTER/MAGISTER TERAPAN :</a:t>
            </a:r>
          </a:p>
          <a:p>
            <a:r>
              <a:rPr lang="en-ID" sz="1600" b="1" dirty="0"/>
              <a:t>DTPS</a:t>
            </a:r>
            <a:r>
              <a:rPr lang="en-ID" sz="1600" dirty="0"/>
              <a:t> : </a:t>
            </a:r>
            <a:r>
              <a:rPr lang="en-ID" sz="1600" dirty="0" err="1"/>
              <a:t>dosen</a:t>
            </a:r>
            <a:r>
              <a:rPr lang="en-ID" sz="1600" dirty="0"/>
              <a:t> </a:t>
            </a:r>
            <a:r>
              <a:rPr lang="en-ID" sz="1600" dirty="0" err="1"/>
              <a:t>tetap</a:t>
            </a:r>
            <a:r>
              <a:rPr lang="en-ID" sz="1600" dirty="0"/>
              <a:t> </a:t>
            </a:r>
            <a:r>
              <a:rPr lang="en-ID" sz="1600" dirty="0" err="1"/>
              <a:t>Perguruan</a:t>
            </a:r>
            <a:r>
              <a:rPr lang="en-ID" sz="1600" dirty="0"/>
              <a:t> </a:t>
            </a:r>
            <a:r>
              <a:rPr lang="en-ID" sz="1600" dirty="0" err="1"/>
              <a:t>tinggi</a:t>
            </a:r>
            <a:r>
              <a:rPr lang="en-ID" sz="1600" dirty="0"/>
              <a:t> yang </a:t>
            </a:r>
            <a:r>
              <a:rPr lang="en-ID" sz="1600" dirty="0" err="1"/>
              <a:t>ditugaskan</a:t>
            </a:r>
            <a:r>
              <a:rPr lang="en-ID" sz="1600" dirty="0"/>
              <a:t>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pengampu</a:t>
            </a:r>
            <a:r>
              <a:rPr lang="en-ID" sz="1600" dirty="0"/>
              <a:t> </a:t>
            </a:r>
            <a:r>
              <a:rPr lang="en-ID" sz="1600" dirty="0" err="1"/>
              <a:t>mata</a:t>
            </a:r>
            <a:r>
              <a:rPr lang="en-ID" sz="1600" dirty="0"/>
              <a:t> </a:t>
            </a:r>
            <a:r>
              <a:rPr lang="en-ID" sz="1600" dirty="0" err="1"/>
              <a:t>kuliah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bidang</a:t>
            </a:r>
            <a:r>
              <a:rPr lang="en-ID" sz="1600" dirty="0"/>
              <a:t> </a:t>
            </a:r>
            <a:r>
              <a:rPr lang="en-ID" sz="1600" dirty="0" err="1"/>
              <a:t>keahlian</a:t>
            </a:r>
            <a:r>
              <a:rPr lang="en-ID" sz="1600" dirty="0"/>
              <a:t> yang </a:t>
            </a:r>
            <a:r>
              <a:rPr lang="en-ID" sz="1600" dirty="0" err="1"/>
              <a:t>sesuai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kompetensi</a:t>
            </a:r>
            <a:r>
              <a:rPr lang="en-ID" sz="1600" dirty="0"/>
              <a:t> inti program </a:t>
            </a:r>
            <a:r>
              <a:rPr lang="en-ID" sz="1600" dirty="0" err="1"/>
              <a:t>studi</a:t>
            </a:r>
            <a:r>
              <a:rPr lang="en-ID" sz="1600" dirty="0"/>
              <a:t> yang </a:t>
            </a:r>
            <a:r>
              <a:rPr lang="en-ID" sz="1600" dirty="0" err="1"/>
              <a:t>diakreditasi</a:t>
            </a:r>
            <a:r>
              <a:rPr lang="en-ID" sz="1600" dirty="0"/>
              <a:t>)</a:t>
            </a:r>
            <a:endParaRPr lang="en-ID" sz="1600" b="1" dirty="0"/>
          </a:p>
          <a:p>
            <a:r>
              <a:rPr lang="en-ID" sz="1600" b="1" dirty="0" err="1"/>
              <a:t>Jika</a:t>
            </a:r>
            <a:r>
              <a:rPr lang="en-ID" sz="1600" b="1" dirty="0"/>
              <a:t> </a:t>
            </a:r>
            <a:r>
              <a:rPr lang="en-ID" sz="1600" b="1" dirty="0" err="1"/>
              <a:t>satu</a:t>
            </a:r>
            <a:r>
              <a:rPr lang="en-ID" sz="1600" b="1" dirty="0"/>
              <a:t> </a:t>
            </a:r>
            <a:r>
              <a:rPr lang="en-ID" sz="1600" b="1" dirty="0" err="1"/>
              <a:t>atau</a:t>
            </a:r>
            <a:r>
              <a:rPr lang="en-ID" sz="1600" b="1" dirty="0"/>
              <a:t> </a:t>
            </a:r>
            <a:r>
              <a:rPr lang="en-ID" sz="1600" b="1" dirty="0" err="1"/>
              <a:t>lebih</a:t>
            </a:r>
            <a:r>
              <a:rPr lang="en-ID" sz="1600" b="1" dirty="0"/>
              <a:t> </a:t>
            </a:r>
            <a:r>
              <a:rPr lang="en-ID" sz="1600" b="1" dirty="0" err="1"/>
              <a:t>butir</a:t>
            </a:r>
            <a:r>
              <a:rPr lang="en-ID" sz="1600" b="1" dirty="0"/>
              <a:t> </a:t>
            </a:r>
            <a:r>
              <a:rPr lang="en-ID" sz="1600" b="1" dirty="0" err="1"/>
              <a:t>penilaian</a:t>
            </a:r>
            <a:r>
              <a:rPr lang="en-ID" sz="1600" b="1" dirty="0"/>
              <a:t> </a:t>
            </a:r>
            <a:r>
              <a:rPr lang="en-ID" sz="1600" b="1" dirty="0" err="1"/>
              <a:t>tidak</a:t>
            </a:r>
            <a:r>
              <a:rPr lang="en-ID" sz="1600" b="1" dirty="0"/>
              <a:t> </a:t>
            </a:r>
            <a:r>
              <a:rPr lang="en-ID" sz="1600" b="1" dirty="0" err="1"/>
              <a:t>terpenuhi</a:t>
            </a:r>
            <a:r>
              <a:rPr lang="en-ID" sz="1600" dirty="0"/>
              <a:t>, </a:t>
            </a:r>
            <a:r>
              <a:rPr lang="en-ID" sz="1600" dirty="0" err="1"/>
              <a:t>maka</a:t>
            </a:r>
            <a:r>
              <a:rPr lang="en-ID" sz="1600" dirty="0"/>
              <a:t> </a:t>
            </a:r>
            <a:r>
              <a:rPr lang="en-ID" sz="1600" dirty="0" err="1"/>
              <a:t>peringkat</a:t>
            </a:r>
            <a:r>
              <a:rPr lang="en-ID" sz="1600" dirty="0"/>
              <a:t> </a:t>
            </a:r>
            <a:r>
              <a:rPr lang="en-ID" sz="1600" dirty="0" err="1"/>
              <a:t>terakreditasi</a:t>
            </a:r>
            <a:r>
              <a:rPr lang="en-ID" sz="1600" dirty="0"/>
              <a:t> program </a:t>
            </a:r>
            <a:r>
              <a:rPr lang="en-ID" sz="1600" dirty="0" err="1"/>
              <a:t>studi</a:t>
            </a:r>
            <a:r>
              <a:rPr lang="en-ID" sz="1600" dirty="0"/>
              <a:t> </a:t>
            </a:r>
            <a:r>
              <a:rPr lang="en-ID" sz="1600" dirty="0" err="1"/>
              <a:t>akan</a:t>
            </a:r>
            <a:r>
              <a:rPr lang="en-ID" sz="1600" dirty="0"/>
              <a:t> </a:t>
            </a:r>
            <a:r>
              <a:rPr lang="en-ID" sz="1600" dirty="0" err="1"/>
              <a:t>ditetapkan</a:t>
            </a:r>
            <a:r>
              <a:rPr lang="en-ID" sz="1600" dirty="0"/>
              <a:t> </a:t>
            </a:r>
            <a:r>
              <a:rPr lang="en-ID" sz="1600" dirty="0" err="1"/>
              <a:t>menjadi</a:t>
            </a:r>
            <a:r>
              <a:rPr lang="en-ID" sz="1600" dirty="0"/>
              <a:t> 1 </a:t>
            </a:r>
            <a:r>
              <a:rPr lang="en-ID" sz="1600" dirty="0" err="1"/>
              <a:t>peringkat</a:t>
            </a:r>
            <a:r>
              <a:rPr lang="en-ID" sz="1600" dirty="0"/>
              <a:t> </a:t>
            </a:r>
            <a:r>
              <a:rPr lang="en-ID" sz="1600" dirty="0" err="1"/>
              <a:t>dibawahnya</a:t>
            </a:r>
            <a:r>
              <a:rPr lang="en-ID" sz="1600" dirty="0"/>
              <a:t>.</a:t>
            </a:r>
          </a:p>
          <a:p>
            <a:endParaRPr lang="en-ID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Diagram 4">
                <a:extLst>
                  <a:ext uri="{FF2B5EF4-FFF2-40B4-BE49-F238E27FC236}">
                    <a16:creationId xmlns:a16="http://schemas.microsoft.com/office/drawing/2014/main" id="{91D16F69-2694-FC48-9BAD-6446E9321C1A}"/>
                  </a:ext>
                </a:extLst>
              </p:cNvPr>
              <p:cNvGraphicFramePr/>
              <p:nvPr>
                <p:extLst/>
              </p:nvPr>
            </p:nvGraphicFramePr>
            <p:xfrm>
              <a:off x="1557483" y="2805545"/>
              <a:ext cx="10634517" cy="722168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5" name="Diagram 4">
                <a:extLst>
                  <a:ext uri="{FF2B5EF4-FFF2-40B4-BE49-F238E27FC236}">
                    <a16:creationId xmlns:a16="http://schemas.microsoft.com/office/drawing/2014/main" id="{91D16F69-2694-FC48-9BAD-6446E9321C1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26046155"/>
                  </p:ext>
                </p:extLst>
              </p:nvPr>
            </p:nvGraphicFramePr>
            <p:xfrm>
              <a:off x="1557483" y="2805545"/>
              <a:ext cx="10634517" cy="722168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07101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5F9D1-200E-5346-BC9B-8D6D38995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2938" y="134933"/>
            <a:ext cx="10515600" cy="1325563"/>
          </a:xfrm>
        </p:spPr>
        <p:txBody>
          <a:bodyPr/>
          <a:lstStyle/>
          <a:p>
            <a:r>
              <a:rPr lang="en-US" dirty="0"/>
              <a:t>SYARAT PERLU AKREDITASI PRODI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2808F01-D6A9-9848-A5A5-3BC06A84053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52400" y="1091221"/>
          <a:ext cx="11805137" cy="5631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996">
                  <a:extLst>
                    <a:ext uri="{9D8B030D-6E8A-4147-A177-3AD203B41FA5}">
                      <a16:colId xmlns:a16="http://schemas.microsoft.com/office/drawing/2014/main" val="820011527"/>
                    </a:ext>
                  </a:extLst>
                </a:gridCol>
                <a:gridCol w="2633901">
                  <a:extLst>
                    <a:ext uri="{9D8B030D-6E8A-4147-A177-3AD203B41FA5}">
                      <a16:colId xmlns:a16="http://schemas.microsoft.com/office/drawing/2014/main" val="2538303009"/>
                    </a:ext>
                  </a:extLst>
                </a:gridCol>
                <a:gridCol w="1686448">
                  <a:extLst>
                    <a:ext uri="{9D8B030D-6E8A-4147-A177-3AD203B41FA5}">
                      <a16:colId xmlns:a16="http://schemas.microsoft.com/office/drawing/2014/main" val="1589832737"/>
                    </a:ext>
                  </a:extLst>
                </a:gridCol>
                <a:gridCol w="1686448">
                  <a:extLst>
                    <a:ext uri="{9D8B030D-6E8A-4147-A177-3AD203B41FA5}">
                      <a16:colId xmlns:a16="http://schemas.microsoft.com/office/drawing/2014/main" val="3515278220"/>
                    </a:ext>
                  </a:extLst>
                </a:gridCol>
                <a:gridCol w="1686448">
                  <a:extLst>
                    <a:ext uri="{9D8B030D-6E8A-4147-A177-3AD203B41FA5}">
                      <a16:colId xmlns:a16="http://schemas.microsoft.com/office/drawing/2014/main" val="2109399885"/>
                    </a:ext>
                  </a:extLst>
                </a:gridCol>
                <a:gridCol w="1686448">
                  <a:extLst>
                    <a:ext uri="{9D8B030D-6E8A-4147-A177-3AD203B41FA5}">
                      <a16:colId xmlns:a16="http://schemas.microsoft.com/office/drawing/2014/main" val="2654349331"/>
                    </a:ext>
                  </a:extLst>
                </a:gridCol>
                <a:gridCol w="1686448">
                  <a:extLst>
                    <a:ext uri="{9D8B030D-6E8A-4147-A177-3AD203B41FA5}">
                      <a16:colId xmlns:a16="http://schemas.microsoft.com/office/drawing/2014/main" val="1195178554"/>
                    </a:ext>
                  </a:extLst>
                </a:gridCol>
              </a:tblGrid>
              <a:tr h="615857">
                <a:tc rowSpan="2">
                  <a:txBody>
                    <a:bodyPr/>
                    <a:lstStyle/>
                    <a:p>
                      <a:r>
                        <a:rPr lang="en-ID" sz="1800" dirty="0">
                          <a:effectLst/>
                          <a:latin typeface="Arial" panose="020B0604020202020204" pitchFamily="34" charset="0"/>
                        </a:rPr>
                        <a:t>No. </a:t>
                      </a:r>
                      <a:endParaRPr lang="en-ID" sz="4400" dirty="0">
                        <a:effectLst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ID" sz="1800" dirty="0">
                          <a:effectLst/>
                          <a:latin typeface="Arial" panose="020B0604020202020204" pitchFamily="34" charset="0"/>
                        </a:rPr>
                        <a:t>Nilai </a:t>
                      </a:r>
                      <a:r>
                        <a:rPr lang="en-ID" sz="1800" dirty="0" err="1">
                          <a:effectLst/>
                          <a:latin typeface="Arial" panose="020B0604020202020204" pitchFamily="34" charset="0"/>
                        </a:rPr>
                        <a:t>Akreditasi</a:t>
                      </a:r>
                      <a:r>
                        <a:rPr lang="en-ID" sz="180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ID" sz="4400" dirty="0">
                        <a:effectLst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Syarat Perlu </a:t>
                      </a:r>
                      <a:endParaRPr lang="en-ID" sz="4400">
                        <a:effectLst/>
                      </a:endParaRPr>
                    </a:p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Terakreditasi </a:t>
                      </a:r>
                      <a:r>
                        <a:rPr lang="en-ID" sz="1200">
                          <a:effectLst/>
                          <a:latin typeface="Arial" panose="020B0604020202020204" pitchFamily="34" charset="0"/>
                        </a:rPr>
                        <a:t>*)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Syarat Perlu Peringkat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Status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Peringkat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8498240"/>
                  </a:ext>
                </a:extLst>
              </a:tr>
              <a:tr h="7049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Unggul </a:t>
                      </a:r>
                      <a:r>
                        <a:rPr lang="en-ID" sz="1200">
                          <a:effectLst/>
                          <a:latin typeface="Arial" panose="020B0604020202020204" pitchFamily="34" charset="0"/>
                        </a:rPr>
                        <a:t>**)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Baik </a:t>
                      </a:r>
                      <a:endParaRPr lang="en-ID" sz="4400">
                        <a:effectLst/>
                      </a:endParaRPr>
                    </a:p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Sekali </a:t>
                      </a:r>
                      <a:r>
                        <a:rPr lang="en-ID" sz="1200">
                          <a:effectLst/>
                          <a:latin typeface="Arial" panose="020B0604020202020204" pitchFamily="34" charset="0"/>
                        </a:rPr>
                        <a:t>***)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43512"/>
                  </a:ext>
                </a:extLst>
              </a:tr>
              <a:tr h="615857"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1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NA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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361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r>
                        <a:rPr lang="en-ID" sz="1800" dirty="0" err="1">
                          <a:effectLst/>
                          <a:latin typeface="Arial" panose="020B0604020202020204" pitchFamily="34" charset="0"/>
                        </a:rPr>
                        <a:t>Terakreditasi</a:t>
                      </a:r>
                      <a:r>
                        <a:rPr lang="en-ID" sz="180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ID" sz="4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Unggul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6501412"/>
                  </a:ext>
                </a:extLst>
              </a:tr>
              <a:tr h="615857"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NA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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361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effectLst/>
                          <a:latin typeface="Arial" panose="020B0604020202020204" pitchFamily="34" charset="0"/>
                        </a:rPr>
                        <a:t>X </a:t>
                      </a:r>
                      <a:endParaRPr lang="en-ID" sz="4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 dirty="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Baik Sekali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4173375"/>
                  </a:ext>
                </a:extLst>
              </a:tr>
              <a:tr h="615857"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3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301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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NA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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361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Baik Sekali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0533250"/>
                  </a:ext>
                </a:extLst>
              </a:tr>
              <a:tr h="615857"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4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301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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NA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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361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X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Baik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4867949"/>
                  </a:ext>
                </a:extLst>
              </a:tr>
              <a:tr h="615857"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5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200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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NA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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301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Baik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9145718"/>
                  </a:ext>
                </a:extLst>
              </a:tr>
              <a:tr h="615857"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6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NA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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200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X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V/ X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V/ X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Tidak Terakreditasi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0083609"/>
                  </a:ext>
                </a:extLst>
              </a:tr>
              <a:tr h="615857"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7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NA </a:t>
                      </a:r>
                      <a:r>
                        <a:rPr lang="en-ID" sz="1800">
                          <a:effectLst/>
                          <a:latin typeface="Symbol" pitchFamily="2" charset="2"/>
                        </a:rPr>
                        <a:t> </a:t>
                      </a:r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200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V/ X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D" sz="180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>
                        <a:effectLst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dirty="0"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en-ID" sz="44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1235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780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EF84-F158-FA40-8840-CE463E87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762" y="395510"/>
            <a:ext cx="8911687" cy="916078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b="1" dirty="0"/>
              <a:t>SYARAT PERLU TERAKREDITASI APS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0B7C6A-CE7F-8F42-8A98-4A6B75DD79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8590" y="1320525"/>
                <a:ext cx="9772772" cy="514196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D" sz="2400" b="1" dirty="0">
                    <a:solidFill>
                      <a:srgbClr val="0070C0"/>
                    </a:solidFill>
                  </a:rPr>
                  <a:t>PS SARJANA/DIPLOMA/</a:t>
                </a:r>
                <a:r>
                  <a:rPr lang="it" sz="2400" b="1" dirty="0">
                    <a:solidFill>
                      <a:srgbClr val="0070C0"/>
                    </a:solidFill>
                  </a:rPr>
                  <a:t>SARJANA TERAPAN/MAGISTER/MAGISTER TERAPAN :</a:t>
                </a:r>
                <a:endParaRPr lang="en-ID" sz="2400" b="1" dirty="0">
                  <a:solidFill>
                    <a:srgbClr val="0070C0"/>
                  </a:solidFill>
                </a:endParaRPr>
              </a:p>
              <a:p>
                <a:r>
                  <a:rPr lang="en-ID" sz="2400" dirty="0" err="1"/>
                  <a:t>Skor</a:t>
                </a:r>
                <a:r>
                  <a:rPr lang="en-ID" sz="2400" dirty="0"/>
                  <a:t> </a:t>
                </a:r>
                <a:r>
                  <a:rPr lang="en-ID" sz="2400" dirty="0" err="1"/>
                  <a:t>butir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penilaian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Penjaminan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Mutu</a:t>
                </a:r>
                <a:r>
                  <a:rPr lang="en-ID" sz="2400" dirty="0"/>
                  <a:t> (</a:t>
                </a:r>
                <a:r>
                  <a:rPr lang="en-ID" sz="2400" dirty="0" err="1"/>
                  <a:t>keterlaksanaan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Sistem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Penjaminan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Mutu</a:t>
                </a:r>
                <a:r>
                  <a:rPr lang="en-ID" sz="2400" dirty="0"/>
                  <a:t> Internal, </a:t>
                </a:r>
                <a:r>
                  <a:rPr lang="en-ID" sz="2400" dirty="0" err="1"/>
                  <a:t>akademik</a:t>
                </a:r>
                <a:r>
                  <a:rPr lang="en-ID" sz="2400" dirty="0"/>
                  <a:t> </a:t>
                </a:r>
                <a:r>
                  <a:rPr lang="en-ID" sz="2400" dirty="0" err="1"/>
                  <a:t>dan</a:t>
                </a:r>
                <a:r>
                  <a:rPr lang="en-ID" sz="2400" dirty="0"/>
                  <a:t> non </a:t>
                </a:r>
                <a:r>
                  <a:rPr lang="en-ID" sz="2400" dirty="0" err="1"/>
                  <a:t>akademik</a:t>
                </a:r>
                <a:r>
                  <a:rPr lang="en-ID" sz="2400" dirty="0"/>
                  <a:t>)       </a:t>
                </a:r>
                <a14:m>
                  <m:oMath xmlns:m="http://schemas.openxmlformats.org/officeDocument/2006/math">
                    <m:r>
                      <a:rPr lang="en-ID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400" dirty="0"/>
                  <a:t> 2,0. </a:t>
                </a:r>
              </a:p>
              <a:p>
                <a:r>
                  <a:rPr lang="en-ID" sz="2400" dirty="0" err="1"/>
                  <a:t>Skor</a:t>
                </a:r>
                <a:r>
                  <a:rPr lang="en-ID" sz="2400" dirty="0"/>
                  <a:t> </a:t>
                </a:r>
                <a:r>
                  <a:rPr lang="en-ID" sz="2400" dirty="0" err="1"/>
                  <a:t>butir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penilaian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Kecukupan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Jumlah</a:t>
                </a:r>
                <a:r>
                  <a:rPr lang="en-ID" sz="2400" dirty="0"/>
                  <a:t> DTPS </a:t>
                </a:r>
                <a14:m>
                  <m:oMath xmlns:m="http://schemas.openxmlformats.org/officeDocument/2006/math">
                    <m:r>
                      <a:rPr lang="en-ID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 </m:t>
                    </m:r>
                  </m:oMath>
                </a14:m>
                <a:r>
                  <a:rPr lang="en-ID" sz="2400" dirty="0"/>
                  <a:t>2,0. </a:t>
                </a:r>
              </a:p>
              <a:p>
                <a:r>
                  <a:rPr lang="en-ID" sz="2400" dirty="0" err="1"/>
                  <a:t>Skor</a:t>
                </a:r>
                <a:r>
                  <a:rPr lang="en-ID" sz="2400" dirty="0"/>
                  <a:t> </a:t>
                </a:r>
                <a:r>
                  <a:rPr lang="en-ID" sz="2400" dirty="0" err="1"/>
                  <a:t>butir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penilaian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Kurikulum</a:t>
                </a:r>
                <a:r>
                  <a:rPr lang="en-ID" sz="2400" dirty="0"/>
                  <a:t> (</a:t>
                </a:r>
                <a:r>
                  <a:rPr lang="en-ID" sz="2400" dirty="0" err="1"/>
                  <a:t>keterlibatan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pemangku</a:t>
                </a:r>
                <a:r>
                  <a:rPr lang="en-ID" sz="2400" dirty="0"/>
                  <a:t> </a:t>
                </a:r>
                <a:r>
                  <a:rPr lang="en-ID" sz="2400" dirty="0" err="1"/>
                  <a:t>kepentingan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dalam</a:t>
                </a:r>
                <a:r>
                  <a:rPr lang="en-ID" sz="2400" dirty="0"/>
                  <a:t> proses </a:t>
                </a:r>
                <a:r>
                  <a:rPr lang="en-ID" sz="2400" dirty="0" err="1"/>
                  <a:t>evaluasi</a:t>
                </a:r>
                <a:r>
                  <a:rPr lang="en-ID" sz="2400" dirty="0"/>
                  <a:t> </a:t>
                </a:r>
                <a:r>
                  <a:rPr lang="en-ID" sz="2400" dirty="0" err="1"/>
                  <a:t>dan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pemutakhiran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kurikulum</a:t>
                </a:r>
                <a:r>
                  <a:rPr lang="en-ID" sz="2400" dirty="0"/>
                  <a:t>, </a:t>
                </a:r>
                <a:r>
                  <a:rPr lang="en-ID" sz="2400" dirty="0" err="1"/>
                  <a:t>kesesuaian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capaian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pembelajaran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dengan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profil</a:t>
                </a:r>
                <a:r>
                  <a:rPr lang="en-ID" sz="2400" dirty="0"/>
                  <a:t> </a:t>
                </a:r>
                <a:r>
                  <a:rPr lang="en-ID" sz="2400" dirty="0" err="1"/>
                  <a:t>lulusan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dan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jenjang</a:t>
                </a:r>
                <a:r>
                  <a:rPr lang="en-ID" sz="2400" dirty="0"/>
                  <a:t> KKNI/SKKNI, </a:t>
                </a:r>
                <a:r>
                  <a:rPr lang="en-ID" sz="2400" dirty="0" err="1"/>
                  <a:t>ketepatan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struktur</a:t>
                </a:r>
                <a:r>
                  <a:rPr lang="en-ID" sz="2400" dirty="0"/>
                  <a:t> </a:t>
                </a:r>
                <a:r>
                  <a:rPr lang="en-ID" sz="2400" dirty="0" err="1"/>
                  <a:t>kurikulum</a:t>
                </a:r>
                <a:r>
                  <a:rPr lang="en-ID" sz="2400" dirty="0"/>
                  <a:t> </a:t>
                </a:r>
                <a:r>
                  <a:rPr lang="en-ID" sz="2400" dirty="0" err="1"/>
                  <a:t>dalam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pembentukan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capaian</a:t>
                </a:r>
                <a:r>
                  <a:rPr lang="en-ID" sz="2400" dirty="0"/>
                  <a:t> </a:t>
                </a:r>
                <a:r>
                  <a:rPr lang="en-ID" sz="2400" dirty="0" err="1"/>
                  <a:t>pembelajaran</a:t>
                </a:r>
                <a:r>
                  <a:rPr lang="en-ID" sz="2400" dirty="0"/>
                  <a:t>) </a:t>
                </a:r>
                <a14:m>
                  <m:oMath xmlns:m="http://schemas.openxmlformats.org/officeDocument/2006/math">
                    <m:r>
                      <a:rPr lang="en-ID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400" dirty="0"/>
                  <a:t> 2,0.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0B7C6A-CE7F-8F42-8A98-4A6B75DD79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8590" y="1320525"/>
                <a:ext cx="9772772" cy="5141965"/>
              </a:xfrm>
              <a:blipFill>
                <a:blip r:embed="rId2"/>
                <a:stretch>
                  <a:fillRect l="-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3795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D304FD-61DA-7440-8931-961825711A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6866" y="1192947"/>
                <a:ext cx="9966203" cy="5141965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sz="2800" b="1" dirty="0">
                    <a:solidFill>
                      <a:srgbClr val="7030A0"/>
                    </a:solidFill>
                  </a:rPr>
                  <a:t>PROGRAM DOKTOR :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Penjaminan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Mutu</a:t>
                </a:r>
                <a:r>
                  <a:rPr lang="en-ID" sz="2800" dirty="0"/>
                  <a:t> (</a:t>
                </a:r>
                <a:r>
                  <a:rPr lang="en-ID" sz="2800" dirty="0" err="1"/>
                  <a:t>keterlaksanaan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Sistem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Penjaminan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Mutu</a:t>
                </a:r>
                <a:r>
                  <a:rPr lang="en-ID" sz="2800" dirty="0"/>
                  <a:t> Internal,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dan</a:t>
                </a:r>
                <a:r>
                  <a:rPr lang="en-ID" sz="2800" dirty="0"/>
                  <a:t> non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) </a:t>
                </a:r>
                <a14:m>
                  <m:oMath xmlns:m="http://schemas.openxmlformats.org/officeDocument/2006/math">
                    <m:r>
                      <a:rPr lang="en-ID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2,0.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Kecukupan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Jumlah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2,0. </a:t>
                </a:r>
              </a:p>
              <a:p>
                <a:r>
                  <a:rPr lang="en-ID" sz="2800" b="1" dirty="0" err="1"/>
                  <a:t>Skor</a:t>
                </a:r>
                <a:r>
                  <a:rPr lang="en-ID" sz="2800" b="1" dirty="0"/>
                  <a:t> </a:t>
                </a:r>
                <a:r>
                  <a:rPr lang="en-ID" sz="2800" b="1" dirty="0" err="1"/>
                  <a:t>butir</a:t>
                </a:r>
                <a:r>
                  <a:rPr lang="en-ID" sz="2800" b="1" dirty="0"/>
                  <a:t> </a:t>
                </a:r>
                <a:r>
                  <a:rPr lang="en-ID" sz="2800" b="1" dirty="0" err="1"/>
                  <a:t>penilaian</a:t>
                </a:r>
                <a:r>
                  <a:rPr lang="en-ID" sz="2800" b="1" dirty="0"/>
                  <a:t> </a:t>
                </a:r>
                <a:r>
                  <a:rPr lang="en-ID" sz="2800" b="1" dirty="0" err="1"/>
                  <a:t>Jabatan</a:t>
                </a:r>
                <a:r>
                  <a:rPr lang="en-ID" sz="2800" b="1" dirty="0"/>
                  <a:t> </a:t>
                </a:r>
                <a:r>
                  <a:rPr lang="en-ID" sz="2800" b="1" dirty="0" err="1"/>
                  <a:t>Akademik</a:t>
                </a:r>
                <a:r>
                  <a:rPr lang="en-ID" sz="2800" b="1" dirty="0"/>
                  <a:t> DTPS </a:t>
                </a:r>
                <a14:m>
                  <m:oMath xmlns:m="http://schemas.openxmlformats.org/officeDocument/2006/math">
                    <m:r>
                      <a:rPr lang="en-ID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b="1" dirty="0"/>
                  <a:t> 2,0.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Kurikulum</a:t>
                </a:r>
                <a:r>
                  <a:rPr lang="en-ID" sz="2800" dirty="0"/>
                  <a:t> (</a:t>
                </a:r>
                <a:r>
                  <a:rPr lang="en-ID" sz="2800" dirty="0" err="1"/>
                  <a:t>keterlibatan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pemangku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kepentingan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dalam</a:t>
                </a:r>
                <a:r>
                  <a:rPr lang="en-ID" sz="2800" dirty="0"/>
                  <a:t> proses </a:t>
                </a:r>
                <a:r>
                  <a:rPr lang="en-ID" sz="2800" dirty="0" err="1"/>
                  <a:t>evaluasi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pemutakhiran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kurikulum</a:t>
                </a:r>
                <a:r>
                  <a:rPr lang="en-ID" sz="2800" dirty="0"/>
                  <a:t>, </a:t>
                </a:r>
                <a:r>
                  <a:rPr lang="en-ID" sz="2800" dirty="0" err="1"/>
                  <a:t>kesesuaian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capaian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pembelajaran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dengan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profil</a:t>
                </a:r>
                <a:r>
                  <a:rPr lang="en-ID" sz="2800" dirty="0"/>
                  <a:t> </a:t>
                </a:r>
                <a:r>
                  <a:rPr lang="en-ID" sz="2800" dirty="0" err="1"/>
                  <a:t>lulusan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jenjang</a:t>
                </a:r>
                <a:r>
                  <a:rPr lang="en-ID" sz="2800" dirty="0"/>
                  <a:t> KKNI/SKKNI, </a:t>
                </a:r>
                <a:r>
                  <a:rPr lang="en-ID" sz="2800" dirty="0" err="1"/>
                  <a:t>ketepatan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struktur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kurikulum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dalam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pembentukan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capaian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pembelajaran</a:t>
                </a:r>
                <a:r>
                  <a:rPr lang="en-ID" sz="2800" dirty="0"/>
                  <a:t>)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ID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2,0.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D304FD-61DA-7440-8931-961825711A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6866" y="1192947"/>
                <a:ext cx="9966203" cy="5141965"/>
              </a:xfrm>
              <a:blipFill>
                <a:blip r:embed="rId2"/>
                <a:stretch>
                  <a:fillRect l="-1018" t="-246" r="-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5971DDAF-7041-8E4F-B34B-FA1AD2557F40}"/>
              </a:ext>
            </a:extLst>
          </p:cNvPr>
          <p:cNvSpPr txBox="1">
            <a:spLocks/>
          </p:cNvSpPr>
          <p:nvPr/>
        </p:nvSpPr>
        <p:spPr>
          <a:xfrm>
            <a:off x="2322762" y="395510"/>
            <a:ext cx="8911687" cy="9160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/>
              <a:t>SYARAT PERLU TERAKREDITASI APS</a:t>
            </a:r>
          </a:p>
        </p:txBody>
      </p:sp>
    </p:spTree>
    <p:extLst>
      <p:ext uri="{BB962C8B-B14F-4D97-AF65-F5344CB8AC3E}">
        <p14:creationId xmlns:p14="http://schemas.microsoft.com/office/powerpoint/2010/main" val="215459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1165C-DF25-FC4E-AAC5-E4E27E781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957" y="623155"/>
            <a:ext cx="9688643" cy="74844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2b. SYARAT PERINGKAT AKREDITASI </a:t>
            </a:r>
            <a:r>
              <a:rPr lang="en-US" b="1" dirty="0">
                <a:solidFill>
                  <a:srgbClr val="7030A0"/>
                </a:solidFill>
              </a:rPr>
              <a:t>UNGGUL APS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B8C0A6-92D8-C74B-BD17-24D036823B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49595" y="2071254"/>
                <a:ext cx="9297989" cy="455844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D" sz="2800" b="1" dirty="0">
                    <a:solidFill>
                      <a:srgbClr val="FF0000"/>
                    </a:solidFill>
                  </a:rPr>
                  <a:t>Program Diploma </a:t>
                </a:r>
                <a:r>
                  <a:rPr lang="en-ID" sz="2800" b="1" dirty="0" err="1">
                    <a:solidFill>
                      <a:srgbClr val="FF0000"/>
                    </a:solidFill>
                  </a:rPr>
                  <a:t>Tiga</a:t>
                </a:r>
                <a:r>
                  <a:rPr lang="en-ID" sz="2800" b="1" dirty="0">
                    <a:solidFill>
                      <a:srgbClr val="FF0000"/>
                    </a:solidFill>
                  </a:rPr>
                  <a:t>: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Jabatan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3,5.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Waktu</a:t>
                </a:r>
                <a:r>
                  <a:rPr lang="en-ID" sz="2800" dirty="0"/>
                  <a:t> </a:t>
                </a:r>
                <a:r>
                  <a:rPr lang="en-ID" sz="2800" dirty="0" err="1"/>
                  <a:t>Tunggu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3,5.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Kesesuaian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Bidang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Kerja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3,5. </a:t>
                </a: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B8C0A6-92D8-C74B-BD17-24D036823B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9595" y="2071254"/>
                <a:ext cx="9297989" cy="4558446"/>
              </a:xfrm>
              <a:blipFill>
                <a:blip r:embed="rId2"/>
                <a:stretch>
                  <a:fillRect l="-1228" t="-1389" r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7299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E62E90-82AB-4B43-A367-B2E077CB96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69957" y="2146387"/>
                <a:ext cx="10018957" cy="53222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D" sz="2800" b="1" dirty="0">
                    <a:solidFill>
                      <a:srgbClr val="0070C0"/>
                    </a:solidFill>
                  </a:rPr>
                  <a:t>Program </a:t>
                </a:r>
                <a:r>
                  <a:rPr lang="en-ID" sz="2800" b="1" dirty="0" err="1">
                    <a:solidFill>
                      <a:srgbClr val="0070C0"/>
                    </a:solidFill>
                  </a:rPr>
                  <a:t>Sarjana</a:t>
                </a:r>
                <a:r>
                  <a:rPr lang="en-ID" sz="2800" b="1" dirty="0">
                    <a:solidFill>
                      <a:srgbClr val="0070C0"/>
                    </a:solidFill>
                  </a:rPr>
                  <a:t>/</a:t>
                </a:r>
                <a:r>
                  <a:rPr lang="en-ID" sz="2800" b="1" dirty="0" err="1">
                    <a:solidFill>
                      <a:srgbClr val="0070C0"/>
                    </a:solidFill>
                  </a:rPr>
                  <a:t>Sarjana</a:t>
                </a:r>
                <a:r>
                  <a:rPr lang="en-ID" sz="2800" b="1" dirty="0">
                    <a:solidFill>
                      <a:srgbClr val="0070C0"/>
                    </a:solidFill>
                  </a:rPr>
                  <a:t> </a:t>
                </a:r>
                <a:r>
                  <a:rPr lang="en-ID" sz="2800" b="1" dirty="0" err="1">
                    <a:solidFill>
                      <a:srgbClr val="0070C0"/>
                    </a:solidFill>
                  </a:rPr>
                  <a:t>Terapan</a:t>
                </a:r>
                <a:r>
                  <a:rPr lang="en-ID" sz="2800" b="1" dirty="0">
                    <a:solidFill>
                      <a:srgbClr val="0070C0"/>
                    </a:solidFill>
                  </a:rPr>
                  <a:t>: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Kualifikasi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3,5.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Jabatan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3,5.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Waktu</a:t>
                </a:r>
                <a:r>
                  <a:rPr lang="en-ID" sz="2800" dirty="0"/>
                  <a:t> </a:t>
                </a:r>
                <a:r>
                  <a:rPr lang="en-ID" sz="2800" dirty="0" err="1"/>
                  <a:t>Tunggu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3,5.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Kesesuaian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Bidang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Kerja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3,5. </a:t>
                </a:r>
              </a:p>
              <a:p>
                <a:pPr marL="0" indent="0">
                  <a:buNone/>
                </a:pP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E62E90-82AB-4B43-A367-B2E077CB96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69957" y="2146387"/>
                <a:ext cx="10018957" cy="5322277"/>
              </a:xfrm>
              <a:blipFill>
                <a:blip r:embed="rId2"/>
                <a:stretch>
                  <a:fillRect l="-1266" t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>
            <a:extLst>
              <a:ext uri="{FF2B5EF4-FFF2-40B4-BE49-F238E27FC236}">
                <a16:creationId xmlns:a16="http://schemas.microsoft.com/office/drawing/2014/main" id="{C0514E24-16F0-3C46-97A1-14396C68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957" y="623155"/>
            <a:ext cx="9477627" cy="74844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SYARAT PERINGKAT AKREDITASI </a:t>
            </a:r>
            <a:r>
              <a:rPr lang="en-US" b="1" dirty="0">
                <a:solidFill>
                  <a:srgbClr val="7030A0"/>
                </a:solidFill>
              </a:rPr>
              <a:t>UNGGUL APS</a:t>
            </a:r>
          </a:p>
        </p:txBody>
      </p:sp>
    </p:spTree>
    <p:extLst>
      <p:ext uri="{BB962C8B-B14F-4D97-AF65-F5344CB8AC3E}">
        <p14:creationId xmlns:p14="http://schemas.microsoft.com/office/powerpoint/2010/main" val="1008647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B5A444-7FE0-2844-9101-E70A549B07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77776" y="1976606"/>
                <a:ext cx="10222042" cy="514196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D" sz="3200" b="1" dirty="0">
                    <a:solidFill>
                      <a:srgbClr val="00B050"/>
                    </a:solidFill>
                  </a:rPr>
                  <a:t>Program Magister/Magister </a:t>
                </a:r>
                <a:r>
                  <a:rPr lang="en-ID" sz="3200" b="1" dirty="0" err="1">
                    <a:solidFill>
                      <a:srgbClr val="00B050"/>
                    </a:solidFill>
                  </a:rPr>
                  <a:t>Terapan</a:t>
                </a:r>
                <a:r>
                  <a:rPr lang="en-ID" sz="3200" b="1" dirty="0">
                    <a:solidFill>
                      <a:srgbClr val="00B050"/>
                    </a:solidFill>
                  </a:rPr>
                  <a:t>: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Jabatan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3,5.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Publikasi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Ilmiah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Mahasiswa</a:t>
                </a:r>
                <a:r>
                  <a:rPr lang="en-ID" sz="2800" dirty="0"/>
                  <a:t>, yang </a:t>
                </a:r>
                <a:r>
                  <a:rPr lang="en-ID" sz="2800" dirty="0" err="1"/>
                  <a:t>dihasilkan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secara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mandiri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atau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bersama</a:t>
                </a:r>
                <a:r>
                  <a:rPr lang="en-ID" sz="2800" dirty="0"/>
                  <a:t> DTPS, </a:t>
                </a:r>
                <a:r>
                  <a:rPr lang="en-ID" sz="2800" dirty="0" err="1"/>
                  <a:t>dengan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judul</a:t>
                </a:r>
                <a:r>
                  <a:rPr lang="en-ID" sz="2800" dirty="0"/>
                  <a:t> yang </a:t>
                </a:r>
                <a:r>
                  <a:rPr lang="en-ID" sz="2800" dirty="0" err="1"/>
                  <a:t>relevan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dengan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bidang</a:t>
                </a:r>
                <a:r>
                  <a:rPr lang="en-ID" sz="2800" dirty="0"/>
                  <a:t> program </a:t>
                </a:r>
                <a:r>
                  <a:rPr lang="en-ID" sz="2800" dirty="0" err="1"/>
                  <a:t>studi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dalam</a:t>
                </a:r>
                <a:r>
                  <a:rPr lang="en-ID" sz="2800" dirty="0"/>
                  <a:t> 3 </a:t>
                </a:r>
                <a:r>
                  <a:rPr lang="en-ID" sz="2800" dirty="0" err="1"/>
                  <a:t>tahun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terakhir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3,0. </a:t>
                </a:r>
              </a:p>
              <a:p>
                <a:pPr marL="0" indent="0">
                  <a:buNone/>
                </a:pP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B5A444-7FE0-2844-9101-E70A549B07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77776" y="1976606"/>
                <a:ext cx="10222042" cy="5141965"/>
              </a:xfrm>
              <a:blipFill>
                <a:blip r:embed="rId2"/>
                <a:stretch>
                  <a:fillRect l="-1365" t="-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>
            <a:extLst>
              <a:ext uri="{FF2B5EF4-FFF2-40B4-BE49-F238E27FC236}">
                <a16:creationId xmlns:a16="http://schemas.microsoft.com/office/drawing/2014/main" id="{12756D12-D001-5B45-A26A-1F26AD30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957" y="623155"/>
            <a:ext cx="9477627" cy="74844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SYARAT PERINGKAT AKREDITASI </a:t>
            </a:r>
            <a:r>
              <a:rPr lang="en-US" b="1" dirty="0">
                <a:solidFill>
                  <a:srgbClr val="7030A0"/>
                </a:solidFill>
              </a:rPr>
              <a:t>UNGGUL APS</a:t>
            </a:r>
          </a:p>
        </p:txBody>
      </p:sp>
    </p:spTree>
    <p:extLst>
      <p:ext uri="{BB962C8B-B14F-4D97-AF65-F5344CB8AC3E}">
        <p14:creationId xmlns:p14="http://schemas.microsoft.com/office/powerpoint/2010/main" val="2814892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735A80-9FF0-8845-9C1C-0D6DCAFE49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55105" y="2128803"/>
                <a:ext cx="9614510" cy="521412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D" sz="2800" b="1" dirty="0">
                    <a:solidFill>
                      <a:srgbClr val="7030A0"/>
                    </a:solidFill>
                  </a:rPr>
                  <a:t>Program </a:t>
                </a:r>
                <a:r>
                  <a:rPr lang="en-ID" sz="2800" b="1" dirty="0" err="1">
                    <a:solidFill>
                      <a:srgbClr val="7030A0"/>
                    </a:solidFill>
                  </a:rPr>
                  <a:t>Doktor</a:t>
                </a:r>
                <a:r>
                  <a:rPr lang="en-ID" sz="2800" b="1" dirty="0">
                    <a:solidFill>
                      <a:srgbClr val="7030A0"/>
                    </a:solidFill>
                  </a:rPr>
                  <a:t>/</a:t>
                </a:r>
                <a:r>
                  <a:rPr lang="en-ID" sz="2800" b="1" dirty="0" err="1">
                    <a:solidFill>
                      <a:srgbClr val="7030A0"/>
                    </a:solidFill>
                  </a:rPr>
                  <a:t>Doktor</a:t>
                </a:r>
                <a:r>
                  <a:rPr lang="en-ID" sz="2800" b="1" dirty="0">
                    <a:solidFill>
                      <a:srgbClr val="7030A0"/>
                    </a:solidFill>
                  </a:rPr>
                  <a:t> </a:t>
                </a:r>
                <a:r>
                  <a:rPr lang="en-ID" sz="2800" b="1" dirty="0" err="1">
                    <a:solidFill>
                      <a:srgbClr val="7030A0"/>
                    </a:solidFill>
                  </a:rPr>
                  <a:t>Terapan</a:t>
                </a:r>
                <a:r>
                  <a:rPr lang="en-ID" sz="2800" b="1" dirty="0">
                    <a:solidFill>
                      <a:srgbClr val="7030A0"/>
                    </a:solidFill>
                  </a:rPr>
                  <a:t>: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Jabatan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 </m:t>
                    </m:r>
                  </m:oMath>
                </a14:m>
                <a:r>
                  <a:rPr lang="en-ID" sz="2800" dirty="0"/>
                  <a:t>3,5.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Publikasi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Ilmiah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Mahasiswa</a:t>
                </a:r>
                <a:r>
                  <a:rPr lang="en-ID" sz="2800" dirty="0"/>
                  <a:t>, yang </a:t>
                </a:r>
                <a:r>
                  <a:rPr lang="en-ID" sz="2800" dirty="0" err="1"/>
                  <a:t>dihasilkan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secara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mandiri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atau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bersama</a:t>
                </a:r>
                <a:r>
                  <a:rPr lang="en-ID" sz="2800" dirty="0"/>
                  <a:t> DTPS, </a:t>
                </a:r>
                <a:r>
                  <a:rPr lang="en-ID" sz="2800" dirty="0" err="1"/>
                  <a:t>dengan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judul</a:t>
                </a:r>
                <a:r>
                  <a:rPr lang="en-ID" sz="2800" dirty="0"/>
                  <a:t> yang </a:t>
                </a:r>
                <a:r>
                  <a:rPr lang="en-ID" sz="2800" dirty="0" err="1"/>
                  <a:t>relevan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dengan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bidang</a:t>
                </a:r>
                <a:r>
                  <a:rPr lang="en-ID" sz="2800" dirty="0"/>
                  <a:t> program </a:t>
                </a:r>
                <a:r>
                  <a:rPr lang="en-ID" sz="2800" dirty="0" err="1"/>
                  <a:t>studi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dalam</a:t>
                </a:r>
                <a:r>
                  <a:rPr lang="en-ID" sz="2800" dirty="0"/>
                  <a:t> 3 </a:t>
                </a:r>
                <a:r>
                  <a:rPr lang="en-ID" sz="2800" dirty="0" err="1"/>
                  <a:t>tahun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terakhir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3,25. </a:t>
                </a:r>
              </a:p>
              <a:p>
                <a:pPr marL="0" indent="0">
                  <a:buNone/>
                </a:pP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735A80-9FF0-8845-9C1C-0D6DCAFE49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55105" y="2128803"/>
                <a:ext cx="9614510" cy="5214127"/>
              </a:xfrm>
              <a:blipFill>
                <a:blip r:embed="rId2"/>
                <a:stretch>
                  <a:fillRect l="-1319" t="-1463" r="-1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>
            <a:extLst>
              <a:ext uri="{FF2B5EF4-FFF2-40B4-BE49-F238E27FC236}">
                <a16:creationId xmlns:a16="http://schemas.microsoft.com/office/drawing/2014/main" id="{EC18FF6B-0283-BB4E-BC5F-7DD720215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957" y="623155"/>
            <a:ext cx="9477627" cy="74844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SYARAT PERINGKAT AKREDITASI </a:t>
            </a:r>
            <a:r>
              <a:rPr lang="en-US" b="1" dirty="0">
                <a:solidFill>
                  <a:srgbClr val="7030A0"/>
                </a:solidFill>
              </a:rPr>
              <a:t>UNGGUL APS</a:t>
            </a:r>
          </a:p>
        </p:txBody>
      </p:sp>
    </p:spTree>
    <p:extLst>
      <p:ext uri="{BB962C8B-B14F-4D97-AF65-F5344CB8AC3E}">
        <p14:creationId xmlns:p14="http://schemas.microsoft.com/office/powerpoint/2010/main" val="2221822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636FF-E430-574E-A122-13B86830D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723" y="624110"/>
            <a:ext cx="9587889" cy="872181"/>
          </a:xfrm>
          <a:solidFill>
            <a:schemeClr val="accent3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SYARAT PERINGKAT AKREDITASI BAIK SEKALI APS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2748EA-2B39-2A44-9DFA-7C141A881F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11576" y="2279073"/>
                <a:ext cx="10146323" cy="5181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D" sz="2800" b="1" dirty="0">
                    <a:solidFill>
                      <a:srgbClr val="FF0000"/>
                    </a:solidFill>
                  </a:rPr>
                  <a:t>Program Diploma </a:t>
                </a:r>
                <a:r>
                  <a:rPr lang="en-ID" sz="2800" b="1" dirty="0" err="1">
                    <a:solidFill>
                      <a:srgbClr val="FF0000"/>
                    </a:solidFill>
                  </a:rPr>
                  <a:t>Tiga</a:t>
                </a:r>
                <a:r>
                  <a:rPr lang="en-ID" sz="2800" b="1" dirty="0">
                    <a:solidFill>
                      <a:srgbClr val="FF0000"/>
                    </a:solidFill>
                  </a:rPr>
                  <a:t>: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Jabatan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3,0.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Waktu</a:t>
                </a:r>
                <a:r>
                  <a:rPr lang="en-ID" sz="2800" dirty="0"/>
                  <a:t> </a:t>
                </a:r>
                <a:r>
                  <a:rPr lang="en-ID" sz="2800" dirty="0" err="1"/>
                  <a:t>Tunggu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3,0.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Kesesuaian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Bidang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Kerja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3,0. </a:t>
                </a: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2748EA-2B39-2A44-9DFA-7C141A881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11576" y="2279073"/>
                <a:ext cx="10146323" cy="5181600"/>
              </a:xfrm>
              <a:blipFill>
                <a:blip r:embed="rId2"/>
                <a:stretch>
                  <a:fillRect l="-1250" t="-9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6657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2748EA-2B39-2A44-9DFA-7C141A881F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52605" y="2246770"/>
                <a:ext cx="10000850" cy="504764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D" sz="2800" b="1" dirty="0">
                    <a:solidFill>
                      <a:srgbClr val="0070C0"/>
                    </a:solidFill>
                  </a:rPr>
                  <a:t>Program </a:t>
                </a:r>
                <a:r>
                  <a:rPr lang="en-ID" sz="2800" b="1" dirty="0" err="1">
                    <a:solidFill>
                      <a:srgbClr val="0070C0"/>
                    </a:solidFill>
                  </a:rPr>
                  <a:t>Sarjana</a:t>
                </a:r>
                <a:r>
                  <a:rPr lang="en-ID" sz="2800" b="1" dirty="0">
                    <a:solidFill>
                      <a:srgbClr val="0070C0"/>
                    </a:solidFill>
                  </a:rPr>
                  <a:t>/</a:t>
                </a:r>
                <a:r>
                  <a:rPr lang="en-ID" sz="2800" b="1" dirty="0" err="1">
                    <a:solidFill>
                      <a:srgbClr val="0070C0"/>
                    </a:solidFill>
                  </a:rPr>
                  <a:t>Sarjana</a:t>
                </a:r>
                <a:r>
                  <a:rPr lang="en-ID" sz="2800" b="1" dirty="0">
                    <a:solidFill>
                      <a:srgbClr val="0070C0"/>
                    </a:solidFill>
                  </a:rPr>
                  <a:t> </a:t>
                </a:r>
                <a:r>
                  <a:rPr lang="en-ID" sz="2800" b="1" dirty="0" err="1">
                    <a:solidFill>
                      <a:srgbClr val="0070C0"/>
                    </a:solidFill>
                  </a:rPr>
                  <a:t>Terapan</a:t>
                </a:r>
                <a:r>
                  <a:rPr lang="en-ID" sz="2800" b="1" dirty="0">
                    <a:solidFill>
                      <a:srgbClr val="0070C0"/>
                    </a:solidFill>
                  </a:rPr>
                  <a:t>: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Kualifikasi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3.0.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Jabatan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3,0.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Waktu</a:t>
                </a:r>
                <a:r>
                  <a:rPr lang="en-ID" sz="2800" dirty="0"/>
                  <a:t> </a:t>
                </a:r>
                <a:r>
                  <a:rPr lang="en-ID" sz="2800" dirty="0" err="1"/>
                  <a:t>Tunggu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3,0.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Kesesuaian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Bidang</a:t>
                </a:r>
                <a:r>
                  <a:rPr lang="en-ID" sz="2800" dirty="0"/>
                  <a:t> </a:t>
                </a:r>
                <a:r>
                  <a:rPr lang="en-ID" sz="2800" dirty="0" err="1"/>
                  <a:t>Kerja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3,0. </a:t>
                </a: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2748EA-2B39-2A44-9DFA-7C141A881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2605" y="2246770"/>
                <a:ext cx="10000850" cy="5047647"/>
              </a:xfrm>
              <a:blipFill>
                <a:blip r:embed="rId2"/>
                <a:stretch>
                  <a:fillRect l="-1269" t="-1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B39486F1-CCDE-1C4C-A1EE-C01818F3BAF6}"/>
              </a:ext>
            </a:extLst>
          </p:cNvPr>
          <p:cNvSpPr txBox="1">
            <a:spLocks/>
          </p:cNvSpPr>
          <p:nvPr/>
        </p:nvSpPr>
        <p:spPr>
          <a:xfrm>
            <a:off x="1916723" y="624110"/>
            <a:ext cx="9587889" cy="87218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solidFill>
                  <a:srgbClr val="FFFF00"/>
                </a:solidFill>
              </a:rPr>
              <a:t>SYARAT PERINGKAT AKREDITASI BAIK SEKALI APS</a:t>
            </a:r>
          </a:p>
        </p:txBody>
      </p:sp>
    </p:spTree>
    <p:extLst>
      <p:ext uri="{BB962C8B-B14F-4D97-AF65-F5344CB8AC3E}">
        <p14:creationId xmlns:p14="http://schemas.microsoft.com/office/powerpoint/2010/main" val="52327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2748EA-2B39-2A44-9DFA-7C141A881F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58560" y="2225988"/>
                <a:ext cx="9580416" cy="488139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D" sz="3200" b="1" dirty="0">
                    <a:solidFill>
                      <a:schemeClr val="accent6">
                        <a:lumMod val="75000"/>
                      </a:schemeClr>
                    </a:solidFill>
                  </a:rPr>
                  <a:t>Program Magister/Magister </a:t>
                </a:r>
                <a:r>
                  <a:rPr lang="en-ID" sz="3200" b="1" dirty="0" err="1">
                    <a:solidFill>
                      <a:schemeClr val="accent6">
                        <a:lumMod val="75000"/>
                      </a:schemeClr>
                    </a:solidFill>
                  </a:rPr>
                  <a:t>Terapan</a:t>
                </a:r>
                <a:r>
                  <a:rPr lang="en-ID" sz="3200" b="1" dirty="0">
                    <a:solidFill>
                      <a:schemeClr val="accent6">
                        <a:lumMod val="75000"/>
                      </a:schemeClr>
                    </a:solidFill>
                  </a:rPr>
                  <a:t>: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Jabatan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3,0.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Publikasi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Ilmiah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Mahasiswa</a:t>
                </a:r>
                <a:r>
                  <a:rPr lang="en-ID" sz="2800" dirty="0"/>
                  <a:t>, yang </a:t>
                </a:r>
                <a:r>
                  <a:rPr lang="en-ID" sz="2800" dirty="0" err="1"/>
                  <a:t>dihasilkan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secara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mandiri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atau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bersama</a:t>
                </a:r>
                <a:r>
                  <a:rPr lang="en-ID" sz="2800" dirty="0"/>
                  <a:t> DTPS, </a:t>
                </a:r>
                <a:r>
                  <a:rPr lang="en-ID" sz="2800" dirty="0" err="1"/>
                  <a:t>dengan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judul</a:t>
                </a:r>
                <a:r>
                  <a:rPr lang="en-ID" sz="2800" dirty="0"/>
                  <a:t> yang </a:t>
                </a:r>
                <a:r>
                  <a:rPr lang="en-ID" sz="2800" dirty="0" err="1"/>
                  <a:t>relevan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dengan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bidang</a:t>
                </a:r>
                <a:r>
                  <a:rPr lang="en-ID" sz="2800" dirty="0"/>
                  <a:t> program </a:t>
                </a:r>
                <a:r>
                  <a:rPr lang="en-ID" sz="2800" dirty="0" err="1"/>
                  <a:t>studi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dalam</a:t>
                </a:r>
                <a:r>
                  <a:rPr lang="en-ID" sz="2800" dirty="0"/>
                  <a:t> 3 </a:t>
                </a:r>
                <a:r>
                  <a:rPr lang="en-ID" sz="2800" dirty="0" err="1"/>
                  <a:t>tahun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terakhir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2,5. </a:t>
                </a:r>
              </a:p>
              <a:p>
                <a:pPr marL="0" indent="0">
                  <a:buNone/>
                </a:pP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2748EA-2B39-2A44-9DFA-7C141A881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58560" y="2225988"/>
                <a:ext cx="9580416" cy="4881393"/>
              </a:xfrm>
              <a:blipFill>
                <a:blip r:embed="rId2"/>
                <a:stretch>
                  <a:fillRect l="-1589" t="-1554" r="-1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270CFD31-5515-3C4D-83F3-D4CEDBDD201B}"/>
              </a:ext>
            </a:extLst>
          </p:cNvPr>
          <p:cNvSpPr txBox="1">
            <a:spLocks/>
          </p:cNvSpPr>
          <p:nvPr/>
        </p:nvSpPr>
        <p:spPr>
          <a:xfrm>
            <a:off x="1916723" y="624110"/>
            <a:ext cx="9587889" cy="87218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solidFill>
                  <a:srgbClr val="FFFF00"/>
                </a:solidFill>
              </a:rPr>
              <a:t>SYARAT PERINGKAT AKREDITASI BAIK SEKALI APS</a:t>
            </a:r>
          </a:p>
        </p:txBody>
      </p:sp>
    </p:spTree>
    <p:extLst>
      <p:ext uri="{BB962C8B-B14F-4D97-AF65-F5344CB8AC3E}">
        <p14:creationId xmlns:p14="http://schemas.microsoft.com/office/powerpoint/2010/main" val="3802304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2748EA-2B39-2A44-9DFA-7C141A881F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92925" y="1905000"/>
                <a:ext cx="9422679" cy="506842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D" sz="3200" b="1" dirty="0">
                    <a:solidFill>
                      <a:srgbClr val="7030A0"/>
                    </a:solidFill>
                  </a:rPr>
                  <a:t>Program </a:t>
                </a:r>
                <a:r>
                  <a:rPr lang="en-ID" sz="3200" b="1" dirty="0" err="1">
                    <a:solidFill>
                      <a:srgbClr val="7030A0"/>
                    </a:solidFill>
                  </a:rPr>
                  <a:t>Doktor</a:t>
                </a:r>
                <a:r>
                  <a:rPr lang="en-ID" sz="3200" b="1" dirty="0">
                    <a:solidFill>
                      <a:srgbClr val="7030A0"/>
                    </a:solidFill>
                  </a:rPr>
                  <a:t>/</a:t>
                </a:r>
                <a:r>
                  <a:rPr lang="en-ID" sz="3200" b="1" dirty="0" err="1">
                    <a:solidFill>
                      <a:srgbClr val="7030A0"/>
                    </a:solidFill>
                  </a:rPr>
                  <a:t>Doktor</a:t>
                </a:r>
                <a:r>
                  <a:rPr lang="en-ID" sz="3200" b="1" dirty="0">
                    <a:solidFill>
                      <a:srgbClr val="7030A0"/>
                    </a:solidFill>
                  </a:rPr>
                  <a:t> </a:t>
                </a:r>
                <a:r>
                  <a:rPr lang="en-ID" sz="3200" b="1" dirty="0" err="1">
                    <a:solidFill>
                      <a:srgbClr val="7030A0"/>
                    </a:solidFill>
                  </a:rPr>
                  <a:t>Terapan</a:t>
                </a:r>
                <a:r>
                  <a:rPr lang="en-ID" sz="3200" b="1" dirty="0">
                    <a:solidFill>
                      <a:srgbClr val="7030A0"/>
                    </a:solidFill>
                  </a:rPr>
                  <a:t>: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Jabatan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Akademik</a:t>
                </a:r>
                <a:r>
                  <a:rPr lang="en-ID" sz="2800" dirty="0"/>
                  <a:t> DTPS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3,0. </a:t>
                </a:r>
              </a:p>
              <a:p>
                <a:r>
                  <a:rPr lang="en-ID" sz="2800" dirty="0" err="1"/>
                  <a:t>Skor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butir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penilaian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Publikasi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Ilmiah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Mahasiswa</a:t>
                </a:r>
                <a:r>
                  <a:rPr lang="en-ID" sz="2800" dirty="0"/>
                  <a:t>, yang </a:t>
                </a:r>
                <a:r>
                  <a:rPr lang="en-ID" sz="2800" dirty="0" err="1"/>
                  <a:t>dihasilkan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secara</a:t>
                </a:r>
                <a:r>
                  <a:rPr lang="en-ID" sz="2800" dirty="0"/>
                  <a:t> </a:t>
                </a:r>
                <a:r>
                  <a:rPr lang="en-ID" sz="2800" dirty="0" err="1"/>
                  <a:t>mandiri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atau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bersama</a:t>
                </a:r>
                <a:r>
                  <a:rPr lang="en-ID" sz="2800" dirty="0"/>
                  <a:t> DTPS, </a:t>
                </a:r>
                <a:r>
                  <a:rPr lang="en-ID" sz="2800" dirty="0" err="1"/>
                  <a:t>dengan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judul</a:t>
                </a:r>
                <a:r>
                  <a:rPr lang="en-ID" sz="2800" dirty="0"/>
                  <a:t> yang </a:t>
                </a:r>
                <a:r>
                  <a:rPr lang="en-ID" sz="2800" dirty="0" err="1"/>
                  <a:t>relevan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dengan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bidang</a:t>
                </a:r>
                <a:r>
                  <a:rPr lang="en-ID" sz="2800" dirty="0"/>
                  <a:t> program </a:t>
                </a:r>
                <a:r>
                  <a:rPr lang="en-ID" sz="2800" dirty="0" err="1"/>
                  <a:t>studi</a:t>
                </a:r>
                <a:r>
                  <a:rPr lang="en-ID" sz="2800" dirty="0"/>
                  <a:t> </a:t>
                </a:r>
                <a:r>
                  <a:rPr lang="en-ID" sz="2800" dirty="0" err="1"/>
                  <a:t>dalam</a:t>
                </a:r>
                <a:r>
                  <a:rPr lang="en-ID" sz="2800" dirty="0"/>
                  <a:t> 3 </a:t>
                </a:r>
                <a:r>
                  <a:rPr lang="en-ID" sz="2800" dirty="0" err="1"/>
                  <a:t>tahun</a:t>
                </a:r>
                <a:r>
                  <a:rPr lang="en-ID" sz="2800" dirty="0"/>
                  <a:t> </a:t>
                </a:r>
                <a:r>
                  <a:rPr lang="en-ID" sz="2800" dirty="0" err="1"/>
                  <a:t>terakhir</a:t>
                </a:r>
                <a:r>
                  <a:rPr lang="en-ID" sz="2800" dirty="0"/>
                  <a:t> </a:t>
                </a:r>
                <a14:m>
                  <m:oMath xmlns:m="http://schemas.openxmlformats.org/officeDocument/2006/math">
                    <m:r>
                      <a:rPr lang="en-ID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ID" sz="2800" dirty="0"/>
                  <a:t> 2,75.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2748EA-2B39-2A44-9DFA-7C141A881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92925" y="1905000"/>
                <a:ext cx="9422679" cy="5068429"/>
              </a:xfrm>
              <a:blipFill>
                <a:blip r:embed="rId2"/>
                <a:stretch>
                  <a:fillRect l="-1617" t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EA251D28-35D6-7B4D-A38E-F896815D0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A7F8CF-DA12-5E49-8548-1FB9EA50EE24}"/>
              </a:ext>
            </a:extLst>
          </p:cNvPr>
          <p:cNvSpPr txBox="1">
            <a:spLocks/>
          </p:cNvSpPr>
          <p:nvPr/>
        </p:nvSpPr>
        <p:spPr>
          <a:xfrm>
            <a:off x="1916723" y="624110"/>
            <a:ext cx="9587889" cy="87218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solidFill>
                  <a:srgbClr val="FFFF00"/>
                </a:solidFill>
              </a:rPr>
              <a:t>SYARAT PERINGKAT AKREDITASI BAIK SEKALI APS</a:t>
            </a:r>
          </a:p>
        </p:txBody>
      </p:sp>
    </p:spTree>
    <p:extLst>
      <p:ext uri="{BB962C8B-B14F-4D97-AF65-F5344CB8AC3E}">
        <p14:creationId xmlns:p14="http://schemas.microsoft.com/office/powerpoint/2010/main" val="3420608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C15C-949E-904A-949A-EBB2B7EBE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412" y="352647"/>
            <a:ext cx="6965413" cy="876078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SYARAT PERLU AKREDITASI APT </a:t>
            </a:r>
            <a:r>
              <a:rPr lang="en-US" sz="1300" dirty="0"/>
              <a:t>Lampiran-05-PerBAN-PT-3-2019-Pedoman-Penilaian-IAPT-3_0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B5DF51-8587-6F4F-A48C-C5AC0E7630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9862" y="1346200"/>
            <a:ext cx="10570433" cy="461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55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30119-9F56-F24D-A6E6-182960E1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3950" y="1074055"/>
            <a:ext cx="8911687" cy="1280890"/>
          </a:xfrm>
          <a:solidFill>
            <a:schemeClr val="accent5"/>
          </a:solidFill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SYARAT PERLU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PERINGKAT APT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D58389-9413-4340-923E-B19361C6AE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3100" y="3429000"/>
            <a:ext cx="7708900" cy="3403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EDADB3-6302-1446-BA0F-94A5B8D06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0"/>
            <a:ext cx="8267700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00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71F5A-2F68-2D4C-AF42-6C0787CB1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555" y="1440539"/>
            <a:ext cx="8911687" cy="1280890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TONGGAK-TONGGAK RPJP UNISSULA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38E9269-D378-344B-A6B2-5AA37982431C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212960" y="261259"/>
          <a:ext cx="10658703" cy="6553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277B7AC7-20AF-EB42-B0A1-2822939C8382}"/>
              </a:ext>
            </a:extLst>
          </p:cNvPr>
          <p:cNvSpPr txBox="1">
            <a:spLocks/>
          </p:cNvSpPr>
          <p:nvPr/>
        </p:nvSpPr>
        <p:spPr>
          <a:xfrm>
            <a:off x="2173556" y="26125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>
              <a:buFont typeface="+mj-lt"/>
              <a:buAutoNum type="arabicPeriod" startAt="5"/>
            </a:pPr>
            <a:r>
              <a:rPr lang="en-US" dirty="0"/>
              <a:t>Target </a:t>
            </a:r>
            <a:r>
              <a:rPr lang="en-US" dirty="0" err="1"/>
              <a:t>capaian</a:t>
            </a:r>
            <a:r>
              <a:rPr lang="en-US" dirty="0"/>
              <a:t> UNISSULA </a:t>
            </a:r>
            <a:r>
              <a:rPr lang="en-US" dirty="0" err="1"/>
              <a:t>dalam</a:t>
            </a:r>
            <a:r>
              <a:rPr lang="en-US" dirty="0"/>
              <a:t> RPJP </a:t>
            </a:r>
            <a:r>
              <a:rPr lang="en-US" dirty="0" err="1"/>
              <a:t>dan</a:t>
            </a:r>
            <a:r>
              <a:rPr lang="en-US" dirty="0"/>
              <a:t> RPJM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visibilitasnya</a:t>
            </a:r>
            <a:br>
              <a:rPr lang="en-US" dirty="0"/>
            </a:br>
            <a:endParaRPr lang="en-US" dirty="0"/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5AAC3D0F-3336-5746-B900-D5A144481BA9}"/>
              </a:ext>
            </a:extLst>
          </p:cNvPr>
          <p:cNvSpPr/>
          <p:nvPr/>
        </p:nvSpPr>
        <p:spPr>
          <a:xfrm>
            <a:off x="4125929" y="4931596"/>
            <a:ext cx="2558265" cy="1665145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Indikator</a:t>
            </a:r>
            <a:r>
              <a:rPr lang="en-US" dirty="0"/>
              <a:t> APT UNGGUL 2024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25B4D5-BBCB-464B-BAF6-0A106BC77CC3}"/>
              </a:ext>
            </a:extLst>
          </p:cNvPr>
          <p:cNvCxnSpPr/>
          <p:nvPr/>
        </p:nvCxnSpPr>
        <p:spPr>
          <a:xfrm>
            <a:off x="5405061" y="4489807"/>
            <a:ext cx="0" cy="44178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9999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6011-C67D-C94A-87FE-0D3D7D430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82" y="123164"/>
            <a:ext cx="8943643" cy="944294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dirty="0"/>
              <a:t>STRATEGI PEMENUHAN SYARAT PERLU APT </a:t>
            </a:r>
            <a:br>
              <a:rPr lang="en-US" dirty="0"/>
            </a:br>
            <a:r>
              <a:rPr lang="en-US" sz="1800" dirty="0"/>
              <a:t>Lampiran-02-PerBAN-PT-3-2019-Kriteria-dan-Prosedur-IAPT-3_0.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C4EB5E-5501-674D-9CA8-F4D07466F2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8095" y="1401640"/>
                <a:ext cx="11339738" cy="5548957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ts val="0"/>
                  </a:spcBef>
                  <a:buFont typeface="Wingdings" pitchFamily="2" charset="2"/>
                  <a:buChar char="Ø"/>
                </a:pPr>
                <a:r>
                  <a:rPr lang="en-US" sz="1600" dirty="0">
                    <a:latin typeface="+mj-lt"/>
                  </a:rPr>
                  <a:t>Mitigasi </a:t>
                </a:r>
                <a:r>
                  <a:rPr lang="en-US" sz="1600" dirty="0" err="1">
                    <a:latin typeface="+mj-lt"/>
                  </a:rPr>
                  <a:t>terhadap</a:t>
                </a:r>
                <a:r>
                  <a:rPr lang="en-US" sz="1600" dirty="0">
                    <a:latin typeface="+mj-lt"/>
                  </a:rPr>
                  <a:t> </a:t>
                </a:r>
                <a:r>
                  <a:rPr lang="en-US" sz="1600" dirty="0" err="1">
                    <a:latin typeface="+mj-lt"/>
                  </a:rPr>
                  <a:t>kondisi</a:t>
                </a:r>
                <a:r>
                  <a:rPr lang="en-US" sz="1600" dirty="0">
                    <a:latin typeface="+mj-lt"/>
                  </a:rPr>
                  <a:t> </a:t>
                </a:r>
                <a:r>
                  <a:rPr lang="en-US" sz="1600" dirty="0" err="1">
                    <a:latin typeface="+mj-lt"/>
                  </a:rPr>
                  <a:t>saat</a:t>
                </a:r>
                <a:r>
                  <a:rPr lang="en-US" sz="1600" dirty="0">
                    <a:latin typeface="+mj-lt"/>
                  </a:rPr>
                  <a:t> </a:t>
                </a:r>
                <a:r>
                  <a:rPr lang="en-US" sz="1600" dirty="0" err="1">
                    <a:latin typeface="+mj-lt"/>
                  </a:rPr>
                  <a:t>ini</a:t>
                </a:r>
                <a:r>
                  <a:rPr lang="en-US" sz="1600" dirty="0">
                    <a:latin typeface="+mj-lt"/>
                  </a:rPr>
                  <a:t> </a:t>
                </a:r>
                <a:r>
                  <a:rPr lang="en-US" sz="1600" dirty="0" err="1">
                    <a:latin typeface="+mj-lt"/>
                  </a:rPr>
                  <a:t>skor</a:t>
                </a:r>
                <a:r>
                  <a:rPr lang="en-US" sz="1600" dirty="0">
                    <a:latin typeface="+mj-lt"/>
                  </a:rPr>
                  <a:t> </a:t>
                </a:r>
                <a:r>
                  <a:rPr lang="en-US" sz="1600" dirty="0" err="1">
                    <a:latin typeface="+mj-lt"/>
                  </a:rPr>
                  <a:t>masih</a:t>
                </a:r>
                <a:r>
                  <a:rPr lang="en-US" sz="1600" dirty="0">
                    <a:latin typeface="+mj-lt"/>
                  </a:rPr>
                  <a:t>  </a:t>
                </a:r>
                <a:r>
                  <a:rPr lang="en-US" sz="1600" b="1" dirty="0">
                    <a:latin typeface="+mj-lt"/>
                  </a:rPr>
                  <a:t>2,725</a:t>
                </a:r>
                <a:r>
                  <a:rPr lang="en-US" sz="1600" dirty="0">
                    <a:latin typeface="+mj-lt"/>
                  </a:rPr>
                  <a:t> 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 TARGET </a:t>
                </a:r>
                <a:r>
                  <a:rPr lang="en-US" sz="1600" b="1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3,25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 UNDUR 3 PS </a:t>
                </a:r>
                <a:r>
                  <a:rPr lang="en-US" sz="1600" b="1" dirty="0">
                    <a:solidFill>
                      <a:srgbClr val="0070C0"/>
                    </a:solidFill>
                    <a:latin typeface="+mj-lt"/>
                    <a:sym typeface="Wingdings" pitchFamily="2" charset="2"/>
                  </a:rPr>
                  <a:t>3,1875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 NOTIFIKASI BAN PT </a:t>
                </a:r>
                <a:r>
                  <a:rPr lang="en-US" sz="1600" b="1" dirty="0">
                    <a:solidFill>
                      <a:schemeClr val="accent6">
                        <a:lumMod val="50000"/>
                      </a:schemeClr>
                    </a:solidFill>
                    <a:latin typeface="+mj-lt"/>
                    <a:sym typeface="Wingdings" pitchFamily="2" charset="2"/>
                  </a:rPr>
                  <a:t>2,4625 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(20192) ATAU </a:t>
                </a:r>
                <a:r>
                  <a:rPr lang="en-US" sz="1600" b="1" dirty="0">
                    <a:solidFill>
                      <a:schemeClr val="accent6">
                        <a:lumMod val="50000"/>
                      </a:schemeClr>
                    </a:solidFill>
                    <a:latin typeface="+mj-lt"/>
                    <a:sym typeface="Wingdings" pitchFamily="2" charset="2"/>
                  </a:rPr>
                  <a:t>2,7625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(20201)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buFont typeface="Wingdings" pitchFamily="2" charset="2"/>
                  <a:buChar char="Ø"/>
                </a:pPr>
                <a:r>
                  <a:rPr lang="en-US" sz="1600" dirty="0" err="1">
                    <a:latin typeface="+mj-lt"/>
                    <a:sym typeface="Wingdings" pitchFamily="2" charset="2"/>
                  </a:rPr>
                  <a:t>Pengawalan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syarat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perlu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terakreditasi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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setiap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saat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menjaga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NDTPS min 5 DTPS,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rasio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sehat</a:t>
                </a:r>
                <a:endParaRPr lang="en-US" sz="1600" dirty="0">
                  <a:latin typeface="+mj-lt"/>
                  <a:sym typeface="Wingdings" pitchFamily="2" charset="2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buFont typeface="Wingdings" pitchFamily="2" charset="2"/>
                  <a:buChar char="Ø"/>
                </a:pPr>
                <a:r>
                  <a:rPr lang="en-US" sz="1600" dirty="0" err="1">
                    <a:latin typeface="+mj-lt"/>
                    <a:sym typeface="Wingdings" pitchFamily="2" charset="2"/>
                  </a:rPr>
                  <a:t>Pengawalan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syarat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perlu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</a:t>
                </a:r>
                <a:r>
                  <a:rPr lang="en-US" sz="1600" dirty="0" err="1">
                    <a:latin typeface="+mj-lt"/>
                    <a:sym typeface="Wingdings" pitchFamily="2" charset="2"/>
                  </a:rPr>
                  <a:t>peringkat</a:t>
                </a:r>
                <a:r>
                  <a:rPr lang="en-US" sz="1600" dirty="0">
                    <a:latin typeface="+mj-lt"/>
                    <a:sym typeface="Wingdings" pitchFamily="2" charset="2"/>
                  </a:rPr>
                  <a:t> UNGGUL :</a:t>
                </a:r>
              </a:p>
              <a:p>
                <a:pPr marL="800100" lvl="1" indent="-342900">
                  <a:lnSpc>
                    <a:spcPct val="1200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dirty="0" err="1">
                    <a:latin typeface="+mj-lt"/>
                    <a:sym typeface="Wingdings" pitchFamily="2" charset="2"/>
                  </a:rPr>
                  <a:t>Penguatan</a:t>
                </a:r>
                <a:r>
                  <a:rPr lang="en-US" dirty="0">
                    <a:latin typeface="+mj-lt"/>
                    <a:sym typeface="Wingdings" pitchFamily="2" charset="2"/>
                  </a:rPr>
                  <a:t> SPMI UNISSULA : </a:t>
                </a:r>
                <a:r>
                  <a:rPr lang="en-ID" dirty="0">
                    <a:latin typeface="+mj-lt"/>
                  </a:rPr>
                  <a:t>C.2.4.d.</a:t>
                </a:r>
                <a:endParaRPr lang="en-US" dirty="0">
                  <a:latin typeface="+mj-lt"/>
                  <a:sym typeface="Wingdings" pitchFamily="2" charset="2"/>
                </a:endParaRPr>
              </a:p>
              <a:p>
                <a:pPr lvl="2">
                  <a:lnSpc>
                    <a:spcPct val="120000"/>
                  </a:lnSpc>
                  <a:spcBef>
                    <a:spcPts val="0"/>
                  </a:spcBef>
                  <a:buFont typeface="Wingdings" pitchFamily="2" charset="2"/>
                  <a:buChar char="v"/>
                </a:pP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Ketersediaan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dokumen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formal SPMI yang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dibuktikan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dengan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keberadaan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5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aspek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sebagai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berikut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:</a:t>
                </a:r>
                <a:br>
                  <a:rPr lang="en-ID" dirty="0">
                    <a:solidFill>
                      <a:srgbClr val="0070C0"/>
                    </a:solidFill>
                    <a:latin typeface="+mj-lt"/>
                  </a:rPr>
                </a:b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1) organ/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fungsi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SPMI,                                                                                                                                                                           2)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dokumen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SPMI,</a:t>
                </a:r>
                <a:br>
                  <a:rPr lang="en-ID" dirty="0">
                    <a:solidFill>
                      <a:srgbClr val="0070C0"/>
                    </a:solidFill>
                    <a:latin typeface="+mj-lt"/>
                  </a:rPr>
                </a:b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3) auditor internal,</a:t>
                </a:r>
                <a:br>
                  <a:rPr lang="en-ID" dirty="0">
                    <a:solidFill>
                      <a:srgbClr val="0070C0"/>
                    </a:solidFill>
                    <a:latin typeface="+mj-lt"/>
                  </a:rPr>
                </a:b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4)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hasil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audit,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dan</a:t>
                </a:r>
                <a:br>
                  <a:rPr lang="en-ID" dirty="0">
                    <a:solidFill>
                      <a:srgbClr val="0070C0"/>
                    </a:solidFill>
                    <a:latin typeface="+mj-lt"/>
                  </a:rPr>
                </a:b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5)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bukti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tindak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0070C0"/>
                    </a:solidFill>
                    <a:latin typeface="+mj-lt"/>
                  </a:rPr>
                  <a:t>lanjut</a:t>
                </a:r>
                <a:r>
                  <a:rPr lang="en-ID" dirty="0">
                    <a:solidFill>
                      <a:srgbClr val="0070C0"/>
                    </a:solidFill>
                    <a:latin typeface="+mj-lt"/>
                  </a:rPr>
                  <a:t>. </a:t>
                </a:r>
              </a:p>
              <a:p>
                <a:pPr lvl="2">
                  <a:lnSpc>
                    <a:spcPct val="120000"/>
                  </a:lnSpc>
                  <a:spcBef>
                    <a:spcPts val="0"/>
                  </a:spcBef>
                  <a:buFont typeface="Wingdings" pitchFamily="2" charset="2"/>
                  <a:buChar char="v"/>
                </a:pPr>
                <a:r>
                  <a:rPr lang="en-ID" dirty="0" err="1">
                    <a:solidFill>
                      <a:srgbClr val="FF0000"/>
                    </a:solidFill>
                    <a:latin typeface="+mj-lt"/>
                  </a:rPr>
                  <a:t>Efektivitas</a:t>
                </a:r>
                <a:r>
                  <a:rPr lang="en-ID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FF0000"/>
                    </a:solidFill>
                    <a:latin typeface="+mj-lt"/>
                  </a:rPr>
                  <a:t>pelaksanaan</a:t>
                </a:r>
                <a:r>
                  <a:rPr lang="en-ID" dirty="0">
                    <a:solidFill>
                      <a:srgbClr val="FF0000"/>
                    </a:solidFill>
                    <a:latin typeface="+mj-lt"/>
                  </a:rPr>
                  <a:t> SPMI yang </a:t>
                </a:r>
                <a:r>
                  <a:rPr lang="en-ID" dirty="0" err="1">
                    <a:solidFill>
                      <a:srgbClr val="FF0000"/>
                    </a:solidFill>
                    <a:latin typeface="+mj-lt"/>
                  </a:rPr>
                  <a:t>memenuhi</a:t>
                </a:r>
                <a:r>
                  <a:rPr lang="en-ID" dirty="0">
                    <a:solidFill>
                      <a:srgbClr val="FF0000"/>
                    </a:solidFill>
                    <a:latin typeface="+mj-lt"/>
                  </a:rPr>
                  <a:t> 4 </a:t>
                </a:r>
                <a:r>
                  <a:rPr lang="en-ID" dirty="0" err="1">
                    <a:solidFill>
                      <a:srgbClr val="FF0000"/>
                    </a:solidFill>
                    <a:latin typeface="+mj-lt"/>
                  </a:rPr>
                  <a:t>aspek</a:t>
                </a:r>
                <a:r>
                  <a:rPr lang="en-ID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FF0000"/>
                    </a:solidFill>
                    <a:latin typeface="+mj-lt"/>
                  </a:rPr>
                  <a:t>sebagai</a:t>
                </a:r>
                <a:r>
                  <a:rPr lang="en-ID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dirty="0" err="1">
                    <a:solidFill>
                      <a:srgbClr val="FF0000"/>
                    </a:solidFill>
                    <a:latin typeface="+mj-lt"/>
                  </a:rPr>
                  <a:t>berikut</a:t>
                </a:r>
                <a:r>
                  <a:rPr lang="en-ID" dirty="0">
                    <a:solidFill>
                      <a:srgbClr val="FF0000"/>
                    </a:solidFill>
                    <a:latin typeface="+mj-lt"/>
                  </a:rPr>
                  <a:t>:</a:t>
                </a:r>
              </a:p>
              <a:p>
                <a:pPr marL="1657350" lvl="3" indent="-342900">
                  <a:lnSpc>
                    <a:spcPct val="1200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keberadaan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dokumen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formal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penetapan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standar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mutu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,</a:t>
                </a:r>
              </a:p>
              <a:p>
                <a:pPr marL="1657350" lvl="3" indent="-342900">
                  <a:lnSpc>
                    <a:spcPct val="1200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standar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mutu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dilaksanakan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secara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konsisten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, </a:t>
                </a:r>
              </a:p>
              <a:p>
                <a:pPr marL="1657350" lvl="3" indent="-342900">
                  <a:lnSpc>
                    <a:spcPct val="1200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monitoring,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evaluasi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dan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pengendalian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terhadap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standar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mutu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yang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telah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ditetapkan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,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dan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</a:p>
              <a:p>
                <a:pPr marL="1657350" lvl="3" indent="-342900">
                  <a:lnSpc>
                    <a:spcPct val="1200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hasilnya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ditindak</a:t>
                </a:r>
                <a:r>
                  <a:rPr lang="en-ID" sz="10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ID" sz="1000" dirty="0" err="1">
                    <a:solidFill>
                      <a:srgbClr val="FF0000"/>
                    </a:solidFill>
                    <a:latin typeface="+mj-lt"/>
                  </a:rPr>
                  <a:t>lanjuti</a:t>
                </a:r>
                <a:endParaRPr lang="en-US" sz="1000" dirty="0">
                  <a:solidFill>
                    <a:srgbClr val="FF0000"/>
                  </a:solidFill>
                  <a:latin typeface="+mj-lt"/>
                  <a:sym typeface="Wingdings" pitchFamily="2" charset="2"/>
                </a:endParaRPr>
              </a:p>
              <a:p>
                <a:pPr marL="800100" lvl="1" indent="-342900">
                  <a:lnSpc>
                    <a:spcPct val="1200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Penguatan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SDM 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Dosen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Ber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-NIDN/K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dengan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DTT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≤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10%</m:t>
                    </m:r>
                  </m:oMath>
                </a14:m>
                <a:endParaRPr lang="en-US" dirty="0">
                  <a:solidFill>
                    <a:srgbClr val="7030A0"/>
                  </a:solidFill>
                  <a:latin typeface="+mj-lt"/>
                  <a:sym typeface="Wingdings" pitchFamily="2" charset="2"/>
                </a:endParaRPr>
              </a:p>
              <a:p>
                <a:pPr marL="800100" lvl="1" indent="-342900">
                  <a:lnSpc>
                    <a:spcPct val="1200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Penguatan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Publikasi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Ilmiah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di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jurnal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internasional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bereputasi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: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Jumlah</a:t>
                </a:r>
                <a:r>
                  <a:rPr lang="en-US" dirty="0">
                    <a:solidFill>
                      <a:srgbClr val="7030A0"/>
                    </a:solidFill>
                    <a:latin typeface="+mj-lt"/>
                    <a:sym typeface="Wingdings" pitchFamily="2" charset="2"/>
                  </a:rPr>
                  <a:t> DT  R1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≥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0,1 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𝑎𝑡𝑎𝑢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  <a:latin typeface="+mj-lt"/>
                  </a:rPr>
                  <a:t>48 </a:t>
                </a:r>
                <a:r>
                  <a:rPr lang="en-US" dirty="0" err="1">
                    <a:solidFill>
                      <a:srgbClr val="7030A0"/>
                    </a:solidFill>
                    <a:latin typeface="+mj-lt"/>
                  </a:rPr>
                  <a:t>artikel</a:t>
                </a:r>
                <a:endParaRPr lang="en-US" dirty="0">
                  <a:solidFill>
                    <a:srgbClr val="7030A0"/>
                  </a:solidFill>
                  <a:latin typeface="+mj-lt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buFont typeface="Wingdings" pitchFamily="2" charset="2"/>
                  <a:buChar char="Ø"/>
                </a:pP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Penguatan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tata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penyelenggaraan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UNISSULA yang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memenuhi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5 Pilar (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kredibel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,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akuntabel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,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tanggung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jawab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,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transparan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dan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adil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) (next slide)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buFont typeface="Wingdings" pitchFamily="2" charset="2"/>
                  <a:buChar char="Ø"/>
                </a:pP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Pengawalan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konten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ISK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tahun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2022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mulai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dari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TA 2019/2020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karena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</a:t>
                </a:r>
                <a:r>
                  <a:rPr lang="en-US" sz="1600" dirty="0" err="1">
                    <a:solidFill>
                      <a:srgbClr val="7030A0"/>
                    </a:solidFill>
                    <a:latin typeface="+mj-lt"/>
                  </a:rPr>
                  <a:t>merupakan</a:t>
                </a:r>
                <a:r>
                  <a:rPr lang="en-US" sz="1600" dirty="0">
                    <a:solidFill>
                      <a:srgbClr val="7030A0"/>
                    </a:solidFill>
                    <a:latin typeface="+mj-lt"/>
                  </a:rPr>
                  <a:t> TS-1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C4EB5E-5501-674D-9CA8-F4D07466F2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095" y="1401640"/>
                <a:ext cx="11339738" cy="554895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1772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4EB5E-5501-674D-9CA8-F4D07466F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308" y="980394"/>
            <a:ext cx="11439845" cy="561717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>
                <a:solidFill>
                  <a:srgbClr val="7030A0"/>
                </a:solidFill>
                <a:latin typeface="+mj-lt"/>
              </a:rPr>
              <a:t>Penguatan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tata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penyelenggaraan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UNISSULA yang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memenuhi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5 Pilar (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kredibel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,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akuntabel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,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tanggung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jawab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,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transparan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dan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adil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)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dengan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: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1400" dirty="0" err="1">
                <a:solidFill>
                  <a:srgbClr val="7030A0"/>
                </a:solidFill>
                <a:latin typeface="+mj-lt"/>
              </a:rPr>
              <a:t>Penguatan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implementasi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perencanaan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jangka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Panjang-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Menengah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-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Pendek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UNISSULA 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1400" dirty="0" err="1">
                <a:solidFill>
                  <a:srgbClr val="7030A0"/>
                </a:solidFill>
                <a:latin typeface="+mj-lt"/>
              </a:rPr>
              <a:t>Penguatan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indicator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kinerja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UNISSULA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ID" sz="1400" dirty="0" err="1">
                <a:solidFill>
                  <a:srgbClr val="7030A0"/>
                </a:solidFill>
                <a:latin typeface="+mj-lt"/>
              </a:rPr>
              <a:t>Penguatan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pencapaian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target yang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berorientasi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pada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daya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saing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internasional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yang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dimonev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secara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ketat</a:t>
            </a:r>
            <a:endParaRPr lang="en-ID" sz="1400" dirty="0">
              <a:solidFill>
                <a:srgbClr val="7030A0"/>
              </a:solidFill>
              <a:latin typeface="+mj-lt"/>
            </a:endParaRP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ID" sz="1400" dirty="0" err="1">
                <a:solidFill>
                  <a:srgbClr val="7030A0"/>
                </a:solidFill>
                <a:latin typeface="+mj-lt"/>
              </a:rPr>
              <a:t>Penguatan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kebijakan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dan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peraturan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yang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digunakan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secara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konsisten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,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efektif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,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dan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efisien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sesuai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konteks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institusi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serta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menjamin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akuntabilitas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,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keberlanjutan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,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transparansi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,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dan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mitigasi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potensi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risiko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minimal 11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aspek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ID" sz="1400" dirty="0" err="1">
                <a:solidFill>
                  <a:srgbClr val="7030A0"/>
                </a:solidFill>
                <a:latin typeface="+mj-lt"/>
              </a:rPr>
              <a:t>yaitu</a:t>
            </a:r>
            <a:r>
              <a:rPr lang="en-ID" sz="1400" dirty="0">
                <a:solidFill>
                  <a:srgbClr val="7030A0"/>
                </a:solidFill>
                <a:latin typeface="+mj-lt"/>
              </a:rPr>
              <a:t> :</a:t>
            </a: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>
                <a:solidFill>
                  <a:srgbClr val="0070C0"/>
                </a:solidFill>
              </a:rPr>
              <a:t>Pendidikan</a:t>
            </a: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Pengembangan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suasana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akademik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otonomi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keilmuan</a:t>
            </a:r>
            <a:endParaRPr lang="en-ID" dirty="0">
              <a:solidFill>
                <a:srgbClr val="0070C0"/>
              </a:solidFill>
            </a:endParaRP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Kemahasiswaan</a:t>
            </a:r>
            <a:endParaRPr lang="en-ID" dirty="0">
              <a:solidFill>
                <a:srgbClr val="0070C0"/>
              </a:solidFill>
            </a:endParaRP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Penelitian</a:t>
            </a:r>
            <a:endParaRPr lang="en-ID" dirty="0">
              <a:solidFill>
                <a:srgbClr val="0070C0"/>
              </a:solidFill>
            </a:endParaRP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Pkm</a:t>
            </a:r>
            <a:r>
              <a:rPr lang="en-ID" dirty="0">
                <a:solidFill>
                  <a:srgbClr val="0070C0"/>
                </a:solidFill>
              </a:rPr>
              <a:t>,</a:t>
            </a: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Sdm</a:t>
            </a:r>
            <a:endParaRPr lang="en-ID" dirty="0">
              <a:solidFill>
                <a:srgbClr val="0070C0"/>
              </a:solidFill>
            </a:endParaRP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Keuangan</a:t>
            </a:r>
            <a:endParaRPr lang="en-ID" dirty="0">
              <a:solidFill>
                <a:srgbClr val="0070C0"/>
              </a:solidFill>
            </a:endParaRP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Sarana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prasarana</a:t>
            </a:r>
            <a:endParaRPr lang="en-ID" dirty="0">
              <a:solidFill>
                <a:srgbClr val="0070C0"/>
              </a:solidFill>
            </a:endParaRP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Sistem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informasi</a:t>
            </a:r>
            <a:endParaRPr lang="en-ID" dirty="0">
              <a:solidFill>
                <a:srgbClr val="0070C0"/>
              </a:solidFill>
            </a:endParaRP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Sistem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penjaminan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mutu</a:t>
            </a:r>
            <a:r>
              <a:rPr lang="en-ID" dirty="0">
                <a:solidFill>
                  <a:srgbClr val="0070C0"/>
                </a:solidFill>
              </a:rPr>
              <a:t>, </a:t>
            </a:r>
            <a:r>
              <a:rPr lang="en-ID" dirty="0" err="1">
                <a:solidFill>
                  <a:srgbClr val="0070C0"/>
                </a:solidFill>
              </a:rPr>
              <a:t>dan</a:t>
            </a:r>
            <a:endParaRPr lang="en-ID" dirty="0">
              <a:solidFill>
                <a:srgbClr val="0070C0"/>
              </a:solidFill>
            </a:endParaRPr>
          </a:p>
          <a:p>
            <a:pPr marL="1200150" lvl="2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ID" dirty="0" err="1">
                <a:solidFill>
                  <a:srgbClr val="0070C0"/>
                </a:solidFill>
              </a:rPr>
              <a:t>Kerjasama</a:t>
            </a:r>
            <a:r>
              <a:rPr lang="en-ID" dirty="0">
                <a:solidFill>
                  <a:srgbClr val="0070C0"/>
                </a:solidFill>
              </a:rPr>
              <a:t>. </a:t>
            </a:r>
            <a:endParaRPr lang="en-ID" sz="1200" dirty="0">
              <a:solidFill>
                <a:srgbClr val="0070C0"/>
              </a:solidFill>
            </a:endParaRP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ID" sz="1400" dirty="0" err="1"/>
              <a:t>Minimalisir</a:t>
            </a:r>
            <a:r>
              <a:rPr lang="en-ID" sz="1400" dirty="0"/>
              <a:t> </a:t>
            </a:r>
            <a:r>
              <a:rPr lang="en-ID" sz="1400" dirty="0" err="1"/>
              <a:t>Komplain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penguatan</a:t>
            </a:r>
            <a:r>
              <a:rPr lang="en-ID" sz="1400" dirty="0"/>
              <a:t> </a:t>
            </a:r>
            <a:r>
              <a:rPr lang="en-ID" sz="1400" dirty="0" err="1"/>
              <a:t>budaya</a:t>
            </a:r>
            <a:r>
              <a:rPr lang="en-ID" sz="1400" dirty="0"/>
              <a:t> </a:t>
            </a:r>
            <a:r>
              <a:rPr lang="en-ID" sz="1400" dirty="0" err="1"/>
              <a:t>mutu</a:t>
            </a:r>
            <a:r>
              <a:rPr lang="en-ID" sz="1400" dirty="0"/>
              <a:t> </a:t>
            </a:r>
            <a:r>
              <a:rPr lang="en-ID" sz="1400" dirty="0" err="1"/>
              <a:t>melalui</a:t>
            </a:r>
            <a:r>
              <a:rPr lang="en-ID" sz="1400" dirty="0"/>
              <a:t> </a:t>
            </a:r>
            <a:r>
              <a:rPr lang="en-ID" sz="1400" dirty="0" err="1"/>
              <a:t>siklus</a:t>
            </a:r>
            <a:r>
              <a:rPr lang="en-ID" sz="1400" dirty="0"/>
              <a:t> PPEPP </a:t>
            </a:r>
          </a:p>
          <a:p>
            <a:pPr marL="800100" lvl="1" indent="-342900">
              <a:lnSpc>
                <a:spcPct val="12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1400" dirty="0" err="1">
                <a:solidFill>
                  <a:srgbClr val="7030A0"/>
                </a:solidFill>
                <a:latin typeface="+mj-lt"/>
              </a:rPr>
              <a:t>Penguatan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bukti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kegiatan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penyelenggaraan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berupa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dokumen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sahih yang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mudah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rgbClr val="7030A0"/>
                </a:solidFill>
                <a:latin typeface="+mj-lt"/>
              </a:rPr>
              <a:t>diakses</a:t>
            </a:r>
            <a:r>
              <a:rPr lang="en-US" sz="14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400" dirty="0">
                <a:solidFill>
                  <a:srgbClr val="7030A0"/>
                </a:solidFill>
                <a:latin typeface="+mj-lt"/>
                <a:sym typeface="Wingdings" pitchFamily="2" charset="2"/>
              </a:rPr>
              <a:t> basis data UNISSULA </a:t>
            </a:r>
            <a:endParaRPr lang="en-US" sz="1400" dirty="0">
              <a:solidFill>
                <a:srgbClr val="7030A0"/>
              </a:solidFill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>
                <a:solidFill>
                  <a:srgbClr val="7030A0"/>
                </a:solidFill>
                <a:latin typeface="+mj-lt"/>
              </a:rPr>
              <a:t>Pengawalan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konten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ISK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tahun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2022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mulai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dari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TA 2019/2020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karena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rgbClr val="7030A0"/>
                </a:solidFill>
                <a:latin typeface="+mj-lt"/>
              </a:rPr>
              <a:t>merupakan</a:t>
            </a:r>
            <a:r>
              <a:rPr lang="en-US" sz="1600" dirty="0">
                <a:solidFill>
                  <a:srgbClr val="7030A0"/>
                </a:solidFill>
                <a:latin typeface="+mj-lt"/>
              </a:rPr>
              <a:t> TS-1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D0A89D-5B3C-CB4A-A5B4-39AACB98580C}"/>
              </a:ext>
            </a:extLst>
          </p:cNvPr>
          <p:cNvSpPr txBox="1">
            <a:spLocks/>
          </p:cNvSpPr>
          <p:nvPr/>
        </p:nvSpPr>
        <p:spPr>
          <a:xfrm>
            <a:off x="941000" y="36101"/>
            <a:ext cx="8943643" cy="944294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STRATEGI PEMENUHAN SYARAT PERLU APT </a:t>
            </a:r>
            <a:br>
              <a:rPr lang="en-US" dirty="0"/>
            </a:br>
            <a:r>
              <a:rPr lang="en-US" sz="1800" dirty="0"/>
              <a:t>Lampiran-02-PerBAN-PT-3-2019-Kriteria-dan-Prosedur-IAPT-3_0.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41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E72C72-5955-B047-A707-9493EFC66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9091" y="-831696"/>
            <a:ext cx="11092524" cy="71450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0CF87C-C7A3-7442-9196-B4E297AD1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567" y="381363"/>
            <a:ext cx="7126147" cy="810829"/>
          </a:xfrm>
          <a:solidFill>
            <a:schemeClr val="accent3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/>
              <a:t> KOMPONEN DALAM ISK APT</a:t>
            </a:r>
          </a:p>
        </p:txBody>
      </p:sp>
    </p:spTree>
    <p:extLst>
      <p:ext uri="{BB962C8B-B14F-4D97-AF65-F5344CB8AC3E}">
        <p14:creationId xmlns:p14="http://schemas.microsoft.com/office/powerpoint/2010/main" val="3614926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59218-D61D-9D4E-ADBC-8C467BF07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715" y="117507"/>
            <a:ext cx="8438547" cy="767030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JIKA ADA </a:t>
            </a:r>
            <a:r>
              <a:rPr lang="en-US" b="1" dirty="0">
                <a:solidFill>
                  <a:srgbClr val="FFFF00"/>
                </a:solidFill>
              </a:rPr>
              <a:t>KOMPLAIN MASYARAKAT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4BEE1-B8F4-F846-A58A-2F841C8B6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663840-4BF5-C54E-B46C-C61B5D24F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15" y="1112138"/>
            <a:ext cx="95631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713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72D8-33AA-D645-B795-DFC2C4C87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277" y="24852"/>
            <a:ext cx="10762740" cy="1280890"/>
          </a:xfrm>
        </p:spPr>
        <p:txBody>
          <a:bodyPr/>
          <a:lstStyle/>
          <a:p>
            <a:r>
              <a:rPr lang="en-US" dirty="0"/>
              <a:t>Per BAN PT No.1 </a:t>
            </a:r>
            <a:r>
              <a:rPr lang="en-US" dirty="0" err="1"/>
              <a:t>tahun</a:t>
            </a:r>
            <a:r>
              <a:rPr lang="en-US" dirty="0"/>
              <a:t> 2020 </a:t>
            </a:r>
            <a:r>
              <a:rPr lang="en-US" dirty="0" err="1"/>
              <a:t>pasal</a:t>
            </a:r>
            <a:r>
              <a:rPr lang="en-US" dirty="0"/>
              <a:t> 9 </a:t>
            </a:r>
            <a:r>
              <a:rPr lang="en-US" dirty="0" err="1"/>
              <a:t>ayat</a:t>
            </a:r>
            <a:r>
              <a:rPr lang="en-US" dirty="0"/>
              <a:t> (9-12)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Perpanjangan</a:t>
            </a:r>
            <a:r>
              <a:rPr lang="en-US" dirty="0"/>
              <a:t> APT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D15D769-37E1-7E4B-BB29-508273CE262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AD1B9BD-C64D-EC4E-8C2B-F0D5DD111B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423" y="1227277"/>
            <a:ext cx="10274300" cy="22017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D866B7-7643-D148-B601-D61E0E4C8C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9212" y="3009900"/>
            <a:ext cx="94361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745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51601-1150-0542-889C-895D578D3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297" y="201781"/>
            <a:ext cx="9426846" cy="1280890"/>
          </a:xfrm>
        </p:spPr>
        <p:txBody>
          <a:bodyPr/>
          <a:lstStyle/>
          <a:p>
            <a:r>
              <a:rPr lang="nn-NO" dirty="0"/>
              <a:t>Skor Minimal </a:t>
            </a:r>
            <a:r>
              <a:rPr lang="nn-NO" dirty="0" err="1"/>
              <a:t>untuk</a:t>
            </a:r>
            <a:r>
              <a:rPr lang="nn-NO" dirty="0"/>
              <a:t> </a:t>
            </a:r>
            <a:r>
              <a:rPr lang="nn-NO" dirty="0" err="1"/>
              <a:t>Konversi</a:t>
            </a:r>
            <a:r>
              <a:rPr lang="nn-NO" dirty="0"/>
              <a:t> </a:t>
            </a:r>
            <a:r>
              <a:rPr lang="nn-NO" dirty="0" err="1"/>
              <a:t>Peringkat</a:t>
            </a:r>
            <a:r>
              <a:rPr lang="nn-NO" dirty="0"/>
              <a:t> APT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E93D27-ED10-6244-8D79-F0263BE192D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814296" y="1048718"/>
          <a:ext cx="9778435" cy="5302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941">
                  <a:extLst>
                    <a:ext uri="{9D8B030D-6E8A-4147-A177-3AD203B41FA5}">
                      <a16:colId xmlns:a16="http://schemas.microsoft.com/office/drawing/2014/main" val="4089267096"/>
                    </a:ext>
                  </a:extLst>
                </a:gridCol>
                <a:gridCol w="3874576">
                  <a:extLst>
                    <a:ext uri="{9D8B030D-6E8A-4147-A177-3AD203B41FA5}">
                      <a16:colId xmlns:a16="http://schemas.microsoft.com/office/drawing/2014/main" val="3607256893"/>
                    </a:ext>
                  </a:extLst>
                </a:gridCol>
                <a:gridCol w="1404544">
                  <a:extLst>
                    <a:ext uri="{9D8B030D-6E8A-4147-A177-3AD203B41FA5}">
                      <a16:colId xmlns:a16="http://schemas.microsoft.com/office/drawing/2014/main" val="2160332658"/>
                    </a:ext>
                  </a:extLst>
                </a:gridCol>
                <a:gridCol w="1955687">
                  <a:extLst>
                    <a:ext uri="{9D8B030D-6E8A-4147-A177-3AD203B41FA5}">
                      <a16:colId xmlns:a16="http://schemas.microsoft.com/office/drawing/2014/main" val="474683287"/>
                    </a:ext>
                  </a:extLst>
                </a:gridCol>
                <a:gridCol w="1955687">
                  <a:extLst>
                    <a:ext uri="{9D8B030D-6E8A-4147-A177-3AD203B41FA5}">
                      <a16:colId xmlns:a16="http://schemas.microsoft.com/office/drawing/2014/main" val="3906176819"/>
                    </a:ext>
                  </a:extLst>
                </a:gridCol>
              </a:tblGrid>
              <a:tr h="368417"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BUTIR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dirty="0"/>
                        <a:t>SKOR MINIMAL UNTUK KONVERSI PERINGKAT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705629"/>
                  </a:ext>
                </a:extLst>
              </a:tr>
              <a:tr h="36841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BAIK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BAIK SEKALI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UNGGUL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64869"/>
                  </a:ext>
                </a:extLst>
              </a:tr>
              <a:tr h="635897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Dosen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Tetap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Perguruan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Tinggi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315566"/>
                  </a:ext>
                </a:extLst>
              </a:tr>
              <a:tr h="368417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Dosen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Tidak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Tetap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31061"/>
                  </a:ext>
                </a:extLst>
              </a:tr>
              <a:tr h="635897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ID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Penjaminan</a:t>
                      </a:r>
                      <a:r>
                        <a:rPr lang="en-ID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Mutu</a:t>
                      </a:r>
                      <a:r>
                        <a:rPr lang="en-ID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112269"/>
                  </a:ext>
                </a:extLst>
              </a:tr>
              <a:tr h="368417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Siklus</a:t>
                      </a:r>
                      <a:r>
                        <a:rPr lang="en-ID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SPMI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31573"/>
                  </a:ext>
                </a:extLst>
              </a:tr>
              <a:tr h="368417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Pelampauan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SN-DIKTI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05847"/>
                  </a:ext>
                </a:extLst>
              </a:tr>
              <a:tr h="908425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Mekanisme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Penjaminan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Mutu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menuju</a:t>
                      </a:r>
                      <a:r>
                        <a:rPr lang="en-ID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Outcome Based Accreditation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43439"/>
                  </a:ext>
                </a:extLst>
              </a:tr>
              <a:tr h="368417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Akreditasi</a:t>
                      </a:r>
                      <a:r>
                        <a:rPr lang="en-ID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Program </a:t>
                      </a:r>
                      <a:r>
                        <a:rPr lang="en-ID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3,25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70070"/>
                  </a:ext>
                </a:extLst>
              </a:tr>
              <a:tr h="635897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Publikasi</a:t>
                      </a:r>
                      <a:r>
                        <a:rPr lang="en-ID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D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Ilmiah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2,0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/>
                          <a:ea typeface="+mn-ea"/>
                          <a:cs typeface="+mn-cs"/>
                        </a:rPr>
                        <a:t>3,25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122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19344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{2D1BAB97-6283-FE41-BB6A-565AC5B6053C}tf10001069</Template>
  <TotalTime>321</TotalTime>
  <Words>2273</Words>
  <Application>Microsoft Macintosh PowerPoint</Application>
  <PresentationFormat>Widescreen</PresentationFormat>
  <Paragraphs>633</Paragraphs>
  <Slides>37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Cambria Math</vt:lpstr>
      <vt:lpstr>Century Gothic</vt:lpstr>
      <vt:lpstr>Century Gothic (Body)</vt:lpstr>
      <vt:lpstr>Gill Sans MT</vt:lpstr>
      <vt:lpstr>Symbol</vt:lpstr>
      <vt:lpstr>Wingdings</vt:lpstr>
      <vt:lpstr>Gallery</vt:lpstr>
      <vt:lpstr>UNISSULA MENUJU APT UNGGUL 2024</vt:lpstr>
      <vt:lpstr>PROYEKSI APT UNGGUL 2024  (NORMAL 23 MARET 2023       ISK : NOP 2024</vt:lpstr>
      <vt:lpstr>STRATEGI PENCAPAIAN</vt:lpstr>
      <vt:lpstr>Strategi umum</vt:lpstr>
      <vt:lpstr>Breakdown Embanan KPI LP3M </vt:lpstr>
      <vt:lpstr>Bidang penjaminan mutu internal “UNISSULA UNGGUL 2024”</vt:lpstr>
      <vt:lpstr>Target Akreditasi Prodi di UNISSULA Tahun 2024</vt:lpstr>
      <vt:lpstr>Target aps tahun 2020/2021 ajuan lama (upload 2019)</vt:lpstr>
      <vt:lpstr>Prodi YANG DI TARGET BAIK SEKALI</vt:lpstr>
      <vt:lpstr>Prodi YANG DI TARGET UNGGUL</vt:lpstr>
      <vt:lpstr>Implementasi Spmi di unissula</vt:lpstr>
      <vt:lpstr>Bidang penjaminan mutu eksternal tahun 2020/2021</vt:lpstr>
      <vt:lpstr>Bidang Pendidikan dan metode pembelajaran tahun 2020/2021</vt:lpstr>
      <vt:lpstr>Bidang pengembangan teknologi pembelajaran </vt:lpstr>
      <vt:lpstr>SYARAT PERLU TERAKREDITASI &amp; SYARAT PERLU PERINGKAT APS 4.0</vt:lpstr>
      <vt:lpstr>Aturan terkait penyelenggaraan akreditasi PS terbaru</vt:lpstr>
      <vt:lpstr>2a. SYARAT PERLU AKREDITASI</vt:lpstr>
      <vt:lpstr>SYARAT PERLU AKREDITASI PRODI</vt:lpstr>
      <vt:lpstr>SYARAT PERLU TERAKREDITASI APS</vt:lpstr>
      <vt:lpstr>PowerPoint Presentation</vt:lpstr>
      <vt:lpstr>2b. SYARAT PERINGKAT AKREDITASI UNGGUL APS</vt:lpstr>
      <vt:lpstr>SYARAT PERINGKAT AKREDITASI UNGGUL APS</vt:lpstr>
      <vt:lpstr>SYARAT PERINGKAT AKREDITASI UNGGUL APS</vt:lpstr>
      <vt:lpstr>SYARAT PERINGKAT AKREDITASI UNGGUL APS</vt:lpstr>
      <vt:lpstr>SYARAT PERINGKAT AKREDITASI BAIK SEKALI APS</vt:lpstr>
      <vt:lpstr>PowerPoint Presentation</vt:lpstr>
      <vt:lpstr>PowerPoint Presentation</vt:lpstr>
      <vt:lpstr>PowerPoint Presentation</vt:lpstr>
      <vt:lpstr>SYARAT PERLU AKREDITASI APT Lampiran-05-PerBAN-PT-3-2019-Pedoman-Penilaian-IAPT-3_0</vt:lpstr>
      <vt:lpstr>SYARAT PERLU PERINGKAT APT </vt:lpstr>
      <vt:lpstr>TONGGAK-TONGGAK RPJP UNISSULA</vt:lpstr>
      <vt:lpstr>STRATEGI PEMENUHAN SYARAT PERLU APT  Lampiran-02-PerBAN-PT-3-2019-Kriteria-dan-Prosedur-IAPT-3_0.</vt:lpstr>
      <vt:lpstr>PowerPoint Presentation</vt:lpstr>
      <vt:lpstr> KOMPONEN DALAM ISK APT</vt:lpstr>
      <vt:lpstr>JIKA ADA KOMPLAIN MASYARAKAT</vt:lpstr>
      <vt:lpstr>Per BAN PT No.1 tahun 2020 pasal 9 ayat (9-12) tentang Perpanjangan APT </vt:lpstr>
      <vt:lpstr>Skor Minimal untuk Konversi Peringkat APT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Breakdown Embanan KPI LP3M</dc:title>
  <dc:creator>suyantosen@outlook.com</dc:creator>
  <cp:lastModifiedBy>endang surani</cp:lastModifiedBy>
  <cp:revision>22</cp:revision>
  <cp:lastPrinted>2020-10-09T02:38:55Z</cp:lastPrinted>
  <dcterms:created xsi:type="dcterms:W3CDTF">2020-10-08T05:23:13Z</dcterms:created>
  <dcterms:modified xsi:type="dcterms:W3CDTF">2020-10-09T22:01:38Z</dcterms:modified>
</cp:coreProperties>
</file>