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589" r:id="rId10"/>
    <p:sldId id="591" r:id="rId11"/>
    <p:sldId id="345" r:id="rId12"/>
    <p:sldId id="328" r:id="rId13"/>
    <p:sldId id="266" r:id="rId14"/>
    <p:sldId id="264" r:id="rId15"/>
    <p:sldId id="32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FF"/>
    <a:srgbClr val="FF8AD8"/>
    <a:srgbClr val="FF2F92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4721"/>
  </p:normalViewPr>
  <p:slideViewPr>
    <p:cSldViewPr snapToGrid="0" snapToObjects="1">
      <p:cViewPr varScale="1">
        <p:scale>
          <a:sx n="72" d="100"/>
          <a:sy n="72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D89E89-1404-8A4E-9F6A-6FBCDE2F6E39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34DA4F-47B2-E040-BB04-2451BEE80074}">
      <dgm:prSet phldrT="[Text]"/>
      <dgm:spPr>
        <a:solidFill>
          <a:srgbClr val="FF85FF"/>
        </a:solidFill>
      </dgm:spPr>
      <dgm:t>
        <a:bodyPr/>
        <a:lstStyle/>
        <a:p>
          <a:r>
            <a:rPr lang="en-US" dirty="0" err="1"/>
            <a:t>Embanan</a:t>
          </a:r>
          <a:r>
            <a:rPr lang="en-US" dirty="0"/>
            <a:t> </a:t>
          </a:r>
          <a:r>
            <a:rPr lang="en-US" dirty="0" err="1"/>
            <a:t>Rektor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YBWSA</a:t>
          </a:r>
        </a:p>
      </dgm:t>
    </dgm:pt>
    <dgm:pt modelId="{BE610F7D-4E45-E94E-8502-25124362FEE0}" type="parTrans" cxnId="{5CB2CE75-53B1-ED43-AA2C-B61F7500EEF6}">
      <dgm:prSet/>
      <dgm:spPr/>
      <dgm:t>
        <a:bodyPr/>
        <a:lstStyle/>
        <a:p>
          <a:endParaRPr lang="en-US"/>
        </a:p>
      </dgm:t>
    </dgm:pt>
    <dgm:pt modelId="{59C1A3D4-0A25-ED44-94BC-66A869F6EBFF}" type="sibTrans" cxnId="{5CB2CE75-53B1-ED43-AA2C-B61F7500EEF6}">
      <dgm:prSet/>
      <dgm:spPr/>
      <dgm:t>
        <a:bodyPr/>
        <a:lstStyle/>
        <a:p>
          <a:endParaRPr lang="en-US"/>
        </a:p>
      </dgm:t>
    </dgm:pt>
    <dgm:pt modelId="{6A4052B7-B044-0A43-BD22-CD29EA3148CF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Matrik</a:t>
          </a:r>
          <a:r>
            <a:rPr lang="en-US" dirty="0"/>
            <a:t> </a:t>
          </a:r>
          <a:r>
            <a:rPr lang="en-US" dirty="0" err="1"/>
            <a:t>Penilaian</a:t>
          </a:r>
          <a:r>
            <a:rPr lang="en-US" dirty="0"/>
            <a:t> APT/APS 4.0</a:t>
          </a:r>
        </a:p>
      </dgm:t>
    </dgm:pt>
    <dgm:pt modelId="{15D1F813-D0AD-8542-B8DD-A557D6EFD717}" type="parTrans" cxnId="{0F55A824-CA3E-B444-B994-DBA29723CEC6}">
      <dgm:prSet/>
      <dgm:spPr/>
      <dgm:t>
        <a:bodyPr/>
        <a:lstStyle/>
        <a:p>
          <a:endParaRPr lang="en-US"/>
        </a:p>
      </dgm:t>
    </dgm:pt>
    <dgm:pt modelId="{2B45CA4F-A7C3-6746-86F9-138D56C9FE8F}" type="sibTrans" cxnId="{0F55A824-CA3E-B444-B994-DBA29723CEC6}">
      <dgm:prSet/>
      <dgm:spPr/>
      <dgm:t>
        <a:bodyPr/>
        <a:lstStyle/>
        <a:p>
          <a:endParaRPr lang="en-US"/>
        </a:p>
      </dgm:t>
    </dgm:pt>
    <dgm:pt modelId="{40A206C8-EB0D-F242-965C-5FCA63EA36F6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err="1"/>
            <a:t>Indikator</a:t>
          </a:r>
          <a:r>
            <a:rPr lang="en-US" dirty="0"/>
            <a:t> </a:t>
          </a:r>
          <a:r>
            <a:rPr lang="en-US" dirty="0" err="1"/>
            <a:t>Klasterisasi</a:t>
          </a:r>
          <a:endParaRPr lang="en-US" dirty="0"/>
        </a:p>
      </dgm:t>
    </dgm:pt>
    <dgm:pt modelId="{0D11C37F-8DAD-A545-BACB-F59F798F188A}" type="parTrans" cxnId="{C0BECBA6-2D4A-7D47-9C73-B3470ED41AD1}">
      <dgm:prSet/>
      <dgm:spPr/>
      <dgm:t>
        <a:bodyPr/>
        <a:lstStyle/>
        <a:p>
          <a:endParaRPr lang="en-US"/>
        </a:p>
      </dgm:t>
    </dgm:pt>
    <dgm:pt modelId="{B7707859-135F-9747-8CA8-E9AA6E22BD78}" type="sibTrans" cxnId="{C0BECBA6-2D4A-7D47-9C73-B3470ED41AD1}">
      <dgm:prSet/>
      <dgm:spPr/>
      <dgm:t>
        <a:bodyPr/>
        <a:lstStyle/>
        <a:p>
          <a:endParaRPr lang="en-US"/>
        </a:p>
      </dgm:t>
    </dgm:pt>
    <dgm:pt modelId="{C0D60066-A5E1-D042-AF5B-5F9315142FE5}">
      <dgm:prSet phldrT="[Text]"/>
      <dgm:spPr/>
      <dgm:t>
        <a:bodyPr/>
        <a:lstStyle/>
        <a:p>
          <a:r>
            <a:rPr lang="en-US" dirty="0" err="1"/>
            <a:t>Indikator</a:t>
          </a:r>
          <a:r>
            <a:rPr lang="en-US" dirty="0"/>
            <a:t> </a:t>
          </a:r>
          <a:r>
            <a:rPr lang="en-US" dirty="0" err="1"/>
            <a:t>Katsinov</a:t>
          </a:r>
          <a:endParaRPr lang="en-US" dirty="0"/>
        </a:p>
      </dgm:t>
    </dgm:pt>
    <dgm:pt modelId="{1ECB29C9-8190-D94E-8D56-1B1F24295203}" type="parTrans" cxnId="{B557C990-7F53-234D-829B-BC51A3FC8226}">
      <dgm:prSet/>
      <dgm:spPr/>
      <dgm:t>
        <a:bodyPr/>
        <a:lstStyle/>
        <a:p>
          <a:endParaRPr lang="en-US"/>
        </a:p>
      </dgm:t>
    </dgm:pt>
    <dgm:pt modelId="{0C332E61-F976-5947-A987-83DA25EEA632}" type="sibTrans" cxnId="{B557C990-7F53-234D-829B-BC51A3FC8226}">
      <dgm:prSet/>
      <dgm:spPr/>
      <dgm:t>
        <a:bodyPr/>
        <a:lstStyle/>
        <a:p>
          <a:endParaRPr lang="en-US"/>
        </a:p>
      </dgm:t>
    </dgm:pt>
    <dgm:pt modelId="{373E792A-9490-2947-BF37-8C9ABCC1D6F7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/>
            <a:t>Indikator</a:t>
          </a:r>
          <a:r>
            <a:rPr lang="en-US" dirty="0"/>
            <a:t> OBE (Outcome Base Education)</a:t>
          </a:r>
        </a:p>
      </dgm:t>
    </dgm:pt>
    <dgm:pt modelId="{1B5A351F-841E-8948-8D70-8A5A1CAB98DE}" type="parTrans" cxnId="{EE683E6B-E59F-8C4C-A212-ACDC206CED49}">
      <dgm:prSet/>
      <dgm:spPr/>
      <dgm:t>
        <a:bodyPr/>
        <a:lstStyle/>
        <a:p>
          <a:endParaRPr lang="en-US"/>
        </a:p>
      </dgm:t>
    </dgm:pt>
    <dgm:pt modelId="{CB2D568A-F5CF-2544-BC91-0EF34B843F40}" type="sibTrans" cxnId="{EE683E6B-E59F-8C4C-A212-ACDC206CED49}">
      <dgm:prSet/>
      <dgm:spPr/>
      <dgm:t>
        <a:bodyPr/>
        <a:lstStyle/>
        <a:p>
          <a:endParaRPr lang="en-US"/>
        </a:p>
      </dgm:t>
    </dgm:pt>
    <dgm:pt modelId="{895303DB-5ADA-5E48-B346-40B9739FE055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ATURAN PEMERINTAH TERKAIT</a:t>
          </a:r>
        </a:p>
      </dgm:t>
    </dgm:pt>
    <dgm:pt modelId="{8947996A-CF6E-8E4F-BCBA-44DD9B151825}" type="parTrans" cxnId="{F3EF52CF-29CD-C547-BF01-9A182000DE23}">
      <dgm:prSet/>
      <dgm:spPr/>
      <dgm:t>
        <a:bodyPr/>
        <a:lstStyle/>
        <a:p>
          <a:endParaRPr lang="en-US"/>
        </a:p>
      </dgm:t>
    </dgm:pt>
    <dgm:pt modelId="{79213982-CD6F-5948-A779-7C460D009C23}" type="sibTrans" cxnId="{F3EF52CF-29CD-C547-BF01-9A182000DE23}">
      <dgm:prSet/>
      <dgm:spPr/>
      <dgm:t>
        <a:bodyPr/>
        <a:lstStyle/>
        <a:p>
          <a:endParaRPr lang="en-US"/>
        </a:p>
      </dgm:t>
    </dgm:pt>
    <dgm:pt modelId="{F6C46E24-059A-9549-8D8C-3C21DB975D4C}" type="pres">
      <dgm:prSet presAssocID="{46D89E89-1404-8A4E-9F6A-6FBCDE2F6E39}" presName="linear" presStyleCnt="0">
        <dgm:presLayoutVars>
          <dgm:dir/>
          <dgm:animLvl val="lvl"/>
          <dgm:resizeHandles val="exact"/>
        </dgm:presLayoutVars>
      </dgm:prSet>
      <dgm:spPr/>
    </dgm:pt>
    <dgm:pt modelId="{8E500E64-9D8C-2F41-8D0A-C723D72E0A58}" type="pres">
      <dgm:prSet presAssocID="{FD34DA4F-47B2-E040-BB04-2451BEE80074}" presName="parentLin" presStyleCnt="0"/>
      <dgm:spPr/>
    </dgm:pt>
    <dgm:pt modelId="{E5AD18BE-82E2-0341-96CA-E162DFA6283F}" type="pres">
      <dgm:prSet presAssocID="{FD34DA4F-47B2-E040-BB04-2451BEE80074}" presName="parentLeftMargin" presStyleLbl="node1" presStyleIdx="0" presStyleCnt="6"/>
      <dgm:spPr/>
    </dgm:pt>
    <dgm:pt modelId="{80956D92-A1DC-6344-939A-FC3D9EE93A36}" type="pres">
      <dgm:prSet presAssocID="{FD34DA4F-47B2-E040-BB04-2451BEE8007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3B7B0A2-B9AA-5A4D-97EF-473D4166BFE1}" type="pres">
      <dgm:prSet presAssocID="{FD34DA4F-47B2-E040-BB04-2451BEE80074}" presName="negativeSpace" presStyleCnt="0"/>
      <dgm:spPr/>
    </dgm:pt>
    <dgm:pt modelId="{D5A90C0A-2062-D94F-B1ED-FE3ED69B5AE8}" type="pres">
      <dgm:prSet presAssocID="{FD34DA4F-47B2-E040-BB04-2451BEE80074}" presName="childText" presStyleLbl="conFgAcc1" presStyleIdx="0" presStyleCnt="6">
        <dgm:presLayoutVars>
          <dgm:bulletEnabled val="1"/>
        </dgm:presLayoutVars>
      </dgm:prSet>
      <dgm:spPr/>
    </dgm:pt>
    <dgm:pt modelId="{0CF756D1-0CA0-1047-8B78-939F98ED944E}" type="pres">
      <dgm:prSet presAssocID="{59C1A3D4-0A25-ED44-94BC-66A869F6EBFF}" presName="spaceBetweenRectangles" presStyleCnt="0"/>
      <dgm:spPr/>
    </dgm:pt>
    <dgm:pt modelId="{460EA757-71F0-634D-B98D-7FD545B077F4}" type="pres">
      <dgm:prSet presAssocID="{6A4052B7-B044-0A43-BD22-CD29EA3148CF}" presName="parentLin" presStyleCnt="0"/>
      <dgm:spPr/>
    </dgm:pt>
    <dgm:pt modelId="{67D892F2-1EF5-214B-A357-0A93136259CA}" type="pres">
      <dgm:prSet presAssocID="{6A4052B7-B044-0A43-BD22-CD29EA3148CF}" presName="parentLeftMargin" presStyleLbl="node1" presStyleIdx="0" presStyleCnt="6"/>
      <dgm:spPr/>
    </dgm:pt>
    <dgm:pt modelId="{0AD22FA7-818D-D84B-85F5-1F6ADF0CEDD8}" type="pres">
      <dgm:prSet presAssocID="{6A4052B7-B044-0A43-BD22-CD29EA3148C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3D45564-10A9-6B45-9A01-886D7F4E1B39}" type="pres">
      <dgm:prSet presAssocID="{6A4052B7-B044-0A43-BD22-CD29EA3148CF}" presName="negativeSpace" presStyleCnt="0"/>
      <dgm:spPr/>
    </dgm:pt>
    <dgm:pt modelId="{509781E7-FEF3-D048-B1FD-7F1D8FF36D2A}" type="pres">
      <dgm:prSet presAssocID="{6A4052B7-B044-0A43-BD22-CD29EA3148CF}" presName="childText" presStyleLbl="conFgAcc1" presStyleIdx="1" presStyleCnt="6">
        <dgm:presLayoutVars>
          <dgm:bulletEnabled val="1"/>
        </dgm:presLayoutVars>
      </dgm:prSet>
      <dgm:spPr/>
    </dgm:pt>
    <dgm:pt modelId="{076A16A2-2005-AB4F-9046-37017E2E5155}" type="pres">
      <dgm:prSet presAssocID="{2B45CA4F-A7C3-6746-86F9-138D56C9FE8F}" presName="spaceBetweenRectangles" presStyleCnt="0"/>
      <dgm:spPr/>
    </dgm:pt>
    <dgm:pt modelId="{6E95447C-64F1-B545-B0B5-C71A7AEFB1F2}" type="pres">
      <dgm:prSet presAssocID="{40A206C8-EB0D-F242-965C-5FCA63EA36F6}" presName="parentLin" presStyleCnt="0"/>
      <dgm:spPr/>
    </dgm:pt>
    <dgm:pt modelId="{44CADAE6-861E-3E4C-9576-C2A4C5CB3D0E}" type="pres">
      <dgm:prSet presAssocID="{40A206C8-EB0D-F242-965C-5FCA63EA36F6}" presName="parentLeftMargin" presStyleLbl="node1" presStyleIdx="1" presStyleCnt="6"/>
      <dgm:spPr/>
    </dgm:pt>
    <dgm:pt modelId="{680E4E9E-07FB-3A4F-8A72-8E3C9FE48AD8}" type="pres">
      <dgm:prSet presAssocID="{40A206C8-EB0D-F242-965C-5FCA63EA36F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0213A70-D8E7-A64E-86DB-6EDB937587B5}" type="pres">
      <dgm:prSet presAssocID="{40A206C8-EB0D-F242-965C-5FCA63EA36F6}" presName="negativeSpace" presStyleCnt="0"/>
      <dgm:spPr/>
    </dgm:pt>
    <dgm:pt modelId="{FB3622E0-A594-CB42-924F-6910061A2446}" type="pres">
      <dgm:prSet presAssocID="{40A206C8-EB0D-F242-965C-5FCA63EA36F6}" presName="childText" presStyleLbl="conFgAcc1" presStyleIdx="2" presStyleCnt="6">
        <dgm:presLayoutVars>
          <dgm:bulletEnabled val="1"/>
        </dgm:presLayoutVars>
      </dgm:prSet>
      <dgm:spPr/>
    </dgm:pt>
    <dgm:pt modelId="{DE03B3B4-D7B2-F141-B61D-C7F04448170F}" type="pres">
      <dgm:prSet presAssocID="{B7707859-135F-9747-8CA8-E9AA6E22BD78}" presName="spaceBetweenRectangles" presStyleCnt="0"/>
      <dgm:spPr/>
    </dgm:pt>
    <dgm:pt modelId="{2F9328A2-280A-9C44-82B5-6EE9E9959ABE}" type="pres">
      <dgm:prSet presAssocID="{C0D60066-A5E1-D042-AF5B-5F9315142FE5}" presName="parentLin" presStyleCnt="0"/>
      <dgm:spPr/>
    </dgm:pt>
    <dgm:pt modelId="{9BC85285-2294-C94E-B327-CA2DA6C45C1E}" type="pres">
      <dgm:prSet presAssocID="{C0D60066-A5E1-D042-AF5B-5F9315142FE5}" presName="parentLeftMargin" presStyleLbl="node1" presStyleIdx="2" presStyleCnt="6"/>
      <dgm:spPr/>
    </dgm:pt>
    <dgm:pt modelId="{E2DBFF9B-6079-FB43-8097-E9BDC1EA8A25}" type="pres">
      <dgm:prSet presAssocID="{C0D60066-A5E1-D042-AF5B-5F9315142FE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EC68454-A6C2-6840-B8DB-B626E4F7413A}" type="pres">
      <dgm:prSet presAssocID="{C0D60066-A5E1-D042-AF5B-5F9315142FE5}" presName="negativeSpace" presStyleCnt="0"/>
      <dgm:spPr/>
    </dgm:pt>
    <dgm:pt modelId="{D7C6F291-0D88-6A4B-903C-A1BF8E4C3F6A}" type="pres">
      <dgm:prSet presAssocID="{C0D60066-A5E1-D042-AF5B-5F9315142FE5}" presName="childText" presStyleLbl="conFgAcc1" presStyleIdx="3" presStyleCnt="6">
        <dgm:presLayoutVars>
          <dgm:bulletEnabled val="1"/>
        </dgm:presLayoutVars>
      </dgm:prSet>
      <dgm:spPr/>
    </dgm:pt>
    <dgm:pt modelId="{4A230A3A-C8EA-DA4F-AD40-A4C9483696AB}" type="pres">
      <dgm:prSet presAssocID="{0C332E61-F976-5947-A987-83DA25EEA632}" presName="spaceBetweenRectangles" presStyleCnt="0"/>
      <dgm:spPr/>
    </dgm:pt>
    <dgm:pt modelId="{4841A378-6887-9246-A993-0F48F3454317}" type="pres">
      <dgm:prSet presAssocID="{373E792A-9490-2947-BF37-8C9ABCC1D6F7}" presName="parentLin" presStyleCnt="0"/>
      <dgm:spPr/>
    </dgm:pt>
    <dgm:pt modelId="{666108DE-A361-DF4E-B3AB-A23710564730}" type="pres">
      <dgm:prSet presAssocID="{373E792A-9490-2947-BF37-8C9ABCC1D6F7}" presName="parentLeftMargin" presStyleLbl="node1" presStyleIdx="3" presStyleCnt="6"/>
      <dgm:spPr/>
    </dgm:pt>
    <dgm:pt modelId="{C87E1F65-7C4A-DD42-B94D-FC6AD7EE1A30}" type="pres">
      <dgm:prSet presAssocID="{373E792A-9490-2947-BF37-8C9ABCC1D6F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6F6D06D-BC6A-BD46-804E-9CC99CE86D3E}" type="pres">
      <dgm:prSet presAssocID="{373E792A-9490-2947-BF37-8C9ABCC1D6F7}" presName="negativeSpace" presStyleCnt="0"/>
      <dgm:spPr/>
    </dgm:pt>
    <dgm:pt modelId="{B64E73D5-F77E-FF4B-9080-20779D151636}" type="pres">
      <dgm:prSet presAssocID="{373E792A-9490-2947-BF37-8C9ABCC1D6F7}" presName="childText" presStyleLbl="conFgAcc1" presStyleIdx="4" presStyleCnt="6">
        <dgm:presLayoutVars>
          <dgm:bulletEnabled val="1"/>
        </dgm:presLayoutVars>
      </dgm:prSet>
      <dgm:spPr/>
    </dgm:pt>
    <dgm:pt modelId="{C9DF8F32-B41F-0E44-81CE-789517701FC9}" type="pres">
      <dgm:prSet presAssocID="{CB2D568A-F5CF-2544-BC91-0EF34B843F40}" presName="spaceBetweenRectangles" presStyleCnt="0"/>
      <dgm:spPr/>
    </dgm:pt>
    <dgm:pt modelId="{9ECEBC13-CCEC-6E46-ACC7-C0C57F738DE7}" type="pres">
      <dgm:prSet presAssocID="{895303DB-5ADA-5E48-B346-40B9739FE055}" presName="parentLin" presStyleCnt="0"/>
      <dgm:spPr/>
    </dgm:pt>
    <dgm:pt modelId="{F9B6642A-C0FC-8D4F-9998-FB45D81D1FA4}" type="pres">
      <dgm:prSet presAssocID="{895303DB-5ADA-5E48-B346-40B9739FE055}" presName="parentLeftMargin" presStyleLbl="node1" presStyleIdx="4" presStyleCnt="6"/>
      <dgm:spPr/>
    </dgm:pt>
    <dgm:pt modelId="{86172075-84DB-0A48-9926-BF10D548D564}" type="pres">
      <dgm:prSet presAssocID="{895303DB-5ADA-5E48-B346-40B9739FE055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A7CE45AD-C2DB-DB42-B07A-86BB824A86AB}" type="pres">
      <dgm:prSet presAssocID="{895303DB-5ADA-5E48-B346-40B9739FE055}" presName="negativeSpace" presStyleCnt="0"/>
      <dgm:spPr/>
    </dgm:pt>
    <dgm:pt modelId="{B1D96B57-C785-334E-B9C4-6DF23AFE9E3D}" type="pres">
      <dgm:prSet presAssocID="{895303DB-5ADA-5E48-B346-40B9739FE05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6CA0514-1A5E-5746-9457-424A1617E570}" type="presOf" srcId="{40A206C8-EB0D-F242-965C-5FCA63EA36F6}" destId="{680E4E9E-07FB-3A4F-8A72-8E3C9FE48AD8}" srcOrd="1" destOrd="0" presId="urn:microsoft.com/office/officeart/2005/8/layout/list1"/>
    <dgm:cxn modelId="{1AEDB117-B0C7-A64A-A529-357D4C415121}" type="presOf" srcId="{C0D60066-A5E1-D042-AF5B-5F9315142FE5}" destId="{E2DBFF9B-6079-FB43-8097-E9BDC1EA8A25}" srcOrd="1" destOrd="0" presId="urn:microsoft.com/office/officeart/2005/8/layout/list1"/>
    <dgm:cxn modelId="{7937DD20-4A45-9445-9A17-5257611FDE3F}" type="presOf" srcId="{FD34DA4F-47B2-E040-BB04-2451BEE80074}" destId="{E5AD18BE-82E2-0341-96CA-E162DFA6283F}" srcOrd="0" destOrd="0" presId="urn:microsoft.com/office/officeart/2005/8/layout/list1"/>
    <dgm:cxn modelId="{8A10C723-D3C7-DC47-9B02-3240EED74059}" type="presOf" srcId="{895303DB-5ADA-5E48-B346-40B9739FE055}" destId="{86172075-84DB-0A48-9926-BF10D548D564}" srcOrd="1" destOrd="0" presId="urn:microsoft.com/office/officeart/2005/8/layout/list1"/>
    <dgm:cxn modelId="{0F55A824-CA3E-B444-B994-DBA29723CEC6}" srcId="{46D89E89-1404-8A4E-9F6A-6FBCDE2F6E39}" destId="{6A4052B7-B044-0A43-BD22-CD29EA3148CF}" srcOrd="1" destOrd="0" parTransId="{15D1F813-D0AD-8542-B8DD-A557D6EFD717}" sibTransId="{2B45CA4F-A7C3-6746-86F9-138D56C9FE8F}"/>
    <dgm:cxn modelId="{486AA42C-5B96-3E47-A886-0190F91B8CB3}" type="presOf" srcId="{6A4052B7-B044-0A43-BD22-CD29EA3148CF}" destId="{0AD22FA7-818D-D84B-85F5-1F6ADF0CEDD8}" srcOrd="1" destOrd="0" presId="urn:microsoft.com/office/officeart/2005/8/layout/list1"/>
    <dgm:cxn modelId="{9EA04A34-E1E8-AA4D-94EE-12C0B8CEF85E}" type="presOf" srcId="{46D89E89-1404-8A4E-9F6A-6FBCDE2F6E39}" destId="{F6C46E24-059A-9549-8D8C-3C21DB975D4C}" srcOrd="0" destOrd="0" presId="urn:microsoft.com/office/officeart/2005/8/layout/list1"/>
    <dgm:cxn modelId="{8ECBC73F-554F-494A-BD1C-064F74B3ED3E}" type="presOf" srcId="{373E792A-9490-2947-BF37-8C9ABCC1D6F7}" destId="{C87E1F65-7C4A-DD42-B94D-FC6AD7EE1A30}" srcOrd="1" destOrd="0" presId="urn:microsoft.com/office/officeart/2005/8/layout/list1"/>
    <dgm:cxn modelId="{D929C261-7063-0042-B651-41CBA6891910}" type="presOf" srcId="{FD34DA4F-47B2-E040-BB04-2451BEE80074}" destId="{80956D92-A1DC-6344-939A-FC3D9EE93A36}" srcOrd="1" destOrd="0" presId="urn:microsoft.com/office/officeart/2005/8/layout/list1"/>
    <dgm:cxn modelId="{002AEA44-DBDD-2B40-B357-696612193CA6}" type="presOf" srcId="{6A4052B7-B044-0A43-BD22-CD29EA3148CF}" destId="{67D892F2-1EF5-214B-A357-0A93136259CA}" srcOrd="0" destOrd="0" presId="urn:microsoft.com/office/officeart/2005/8/layout/list1"/>
    <dgm:cxn modelId="{EE683E6B-E59F-8C4C-A212-ACDC206CED49}" srcId="{46D89E89-1404-8A4E-9F6A-6FBCDE2F6E39}" destId="{373E792A-9490-2947-BF37-8C9ABCC1D6F7}" srcOrd="4" destOrd="0" parTransId="{1B5A351F-841E-8948-8D70-8A5A1CAB98DE}" sibTransId="{CB2D568A-F5CF-2544-BC91-0EF34B843F40}"/>
    <dgm:cxn modelId="{5CB2CE75-53B1-ED43-AA2C-B61F7500EEF6}" srcId="{46D89E89-1404-8A4E-9F6A-6FBCDE2F6E39}" destId="{FD34DA4F-47B2-E040-BB04-2451BEE80074}" srcOrd="0" destOrd="0" parTransId="{BE610F7D-4E45-E94E-8502-25124362FEE0}" sibTransId="{59C1A3D4-0A25-ED44-94BC-66A869F6EBFF}"/>
    <dgm:cxn modelId="{B557C990-7F53-234D-829B-BC51A3FC8226}" srcId="{46D89E89-1404-8A4E-9F6A-6FBCDE2F6E39}" destId="{C0D60066-A5E1-D042-AF5B-5F9315142FE5}" srcOrd="3" destOrd="0" parTransId="{1ECB29C9-8190-D94E-8D56-1B1F24295203}" sibTransId="{0C332E61-F976-5947-A987-83DA25EEA632}"/>
    <dgm:cxn modelId="{0E8E2394-F919-2841-844A-61821D8D76B4}" type="presOf" srcId="{40A206C8-EB0D-F242-965C-5FCA63EA36F6}" destId="{44CADAE6-861E-3E4C-9576-C2A4C5CB3D0E}" srcOrd="0" destOrd="0" presId="urn:microsoft.com/office/officeart/2005/8/layout/list1"/>
    <dgm:cxn modelId="{8681ED99-4679-3048-B3CC-CAF6994214BB}" type="presOf" srcId="{895303DB-5ADA-5E48-B346-40B9739FE055}" destId="{F9B6642A-C0FC-8D4F-9998-FB45D81D1FA4}" srcOrd="0" destOrd="0" presId="urn:microsoft.com/office/officeart/2005/8/layout/list1"/>
    <dgm:cxn modelId="{C0BECBA6-2D4A-7D47-9C73-B3470ED41AD1}" srcId="{46D89E89-1404-8A4E-9F6A-6FBCDE2F6E39}" destId="{40A206C8-EB0D-F242-965C-5FCA63EA36F6}" srcOrd="2" destOrd="0" parTransId="{0D11C37F-8DAD-A545-BACB-F59F798F188A}" sibTransId="{B7707859-135F-9747-8CA8-E9AA6E22BD78}"/>
    <dgm:cxn modelId="{BF0C63BD-92A6-1744-B72E-86AC7206A8E5}" type="presOf" srcId="{C0D60066-A5E1-D042-AF5B-5F9315142FE5}" destId="{9BC85285-2294-C94E-B327-CA2DA6C45C1E}" srcOrd="0" destOrd="0" presId="urn:microsoft.com/office/officeart/2005/8/layout/list1"/>
    <dgm:cxn modelId="{E57456C0-06E5-7644-B922-8771F809365B}" type="presOf" srcId="{373E792A-9490-2947-BF37-8C9ABCC1D6F7}" destId="{666108DE-A361-DF4E-B3AB-A23710564730}" srcOrd="0" destOrd="0" presId="urn:microsoft.com/office/officeart/2005/8/layout/list1"/>
    <dgm:cxn modelId="{F3EF52CF-29CD-C547-BF01-9A182000DE23}" srcId="{46D89E89-1404-8A4E-9F6A-6FBCDE2F6E39}" destId="{895303DB-5ADA-5E48-B346-40B9739FE055}" srcOrd="5" destOrd="0" parTransId="{8947996A-CF6E-8E4F-BCBA-44DD9B151825}" sibTransId="{79213982-CD6F-5948-A779-7C460D009C23}"/>
    <dgm:cxn modelId="{24B77BC7-BBD8-A34E-9B2A-50572F9E636D}" type="presParOf" srcId="{F6C46E24-059A-9549-8D8C-3C21DB975D4C}" destId="{8E500E64-9D8C-2F41-8D0A-C723D72E0A58}" srcOrd="0" destOrd="0" presId="urn:microsoft.com/office/officeart/2005/8/layout/list1"/>
    <dgm:cxn modelId="{9555C46E-4A04-F94D-A8BB-77728BBBDD20}" type="presParOf" srcId="{8E500E64-9D8C-2F41-8D0A-C723D72E0A58}" destId="{E5AD18BE-82E2-0341-96CA-E162DFA6283F}" srcOrd="0" destOrd="0" presId="urn:microsoft.com/office/officeart/2005/8/layout/list1"/>
    <dgm:cxn modelId="{FD42B5B1-A021-D54F-8E7B-FDAAEE8AD8E2}" type="presParOf" srcId="{8E500E64-9D8C-2F41-8D0A-C723D72E0A58}" destId="{80956D92-A1DC-6344-939A-FC3D9EE93A36}" srcOrd="1" destOrd="0" presId="urn:microsoft.com/office/officeart/2005/8/layout/list1"/>
    <dgm:cxn modelId="{BC96E3D1-3A2D-B649-98E1-2A24EE3F2EEE}" type="presParOf" srcId="{F6C46E24-059A-9549-8D8C-3C21DB975D4C}" destId="{13B7B0A2-B9AA-5A4D-97EF-473D4166BFE1}" srcOrd="1" destOrd="0" presId="urn:microsoft.com/office/officeart/2005/8/layout/list1"/>
    <dgm:cxn modelId="{B6FF4EC2-FA4A-5A43-BB78-3EE395F2573A}" type="presParOf" srcId="{F6C46E24-059A-9549-8D8C-3C21DB975D4C}" destId="{D5A90C0A-2062-D94F-B1ED-FE3ED69B5AE8}" srcOrd="2" destOrd="0" presId="urn:microsoft.com/office/officeart/2005/8/layout/list1"/>
    <dgm:cxn modelId="{A7873C9A-DD80-C344-8AE2-EFF0AFB111B8}" type="presParOf" srcId="{F6C46E24-059A-9549-8D8C-3C21DB975D4C}" destId="{0CF756D1-0CA0-1047-8B78-939F98ED944E}" srcOrd="3" destOrd="0" presId="urn:microsoft.com/office/officeart/2005/8/layout/list1"/>
    <dgm:cxn modelId="{A10B0511-E678-2247-A087-4C85D17C52C0}" type="presParOf" srcId="{F6C46E24-059A-9549-8D8C-3C21DB975D4C}" destId="{460EA757-71F0-634D-B98D-7FD545B077F4}" srcOrd="4" destOrd="0" presId="urn:microsoft.com/office/officeart/2005/8/layout/list1"/>
    <dgm:cxn modelId="{C5C3AFB5-3A33-C949-BC86-D4B47E9D7593}" type="presParOf" srcId="{460EA757-71F0-634D-B98D-7FD545B077F4}" destId="{67D892F2-1EF5-214B-A357-0A93136259CA}" srcOrd="0" destOrd="0" presId="urn:microsoft.com/office/officeart/2005/8/layout/list1"/>
    <dgm:cxn modelId="{45954AEA-802E-744D-82C8-FDE4EE6FA32C}" type="presParOf" srcId="{460EA757-71F0-634D-B98D-7FD545B077F4}" destId="{0AD22FA7-818D-D84B-85F5-1F6ADF0CEDD8}" srcOrd="1" destOrd="0" presId="urn:microsoft.com/office/officeart/2005/8/layout/list1"/>
    <dgm:cxn modelId="{684D8445-C545-0B41-A4AE-EDC8F9D3D9FD}" type="presParOf" srcId="{F6C46E24-059A-9549-8D8C-3C21DB975D4C}" destId="{F3D45564-10A9-6B45-9A01-886D7F4E1B39}" srcOrd="5" destOrd="0" presId="urn:microsoft.com/office/officeart/2005/8/layout/list1"/>
    <dgm:cxn modelId="{B4B608C6-4227-A446-9372-B6060485B962}" type="presParOf" srcId="{F6C46E24-059A-9549-8D8C-3C21DB975D4C}" destId="{509781E7-FEF3-D048-B1FD-7F1D8FF36D2A}" srcOrd="6" destOrd="0" presId="urn:microsoft.com/office/officeart/2005/8/layout/list1"/>
    <dgm:cxn modelId="{BF03ADE9-C863-6044-93BD-6902B8087B79}" type="presParOf" srcId="{F6C46E24-059A-9549-8D8C-3C21DB975D4C}" destId="{076A16A2-2005-AB4F-9046-37017E2E5155}" srcOrd="7" destOrd="0" presId="urn:microsoft.com/office/officeart/2005/8/layout/list1"/>
    <dgm:cxn modelId="{F694FBBE-D3CE-BB49-A418-FBB721ACE5AF}" type="presParOf" srcId="{F6C46E24-059A-9549-8D8C-3C21DB975D4C}" destId="{6E95447C-64F1-B545-B0B5-C71A7AEFB1F2}" srcOrd="8" destOrd="0" presId="urn:microsoft.com/office/officeart/2005/8/layout/list1"/>
    <dgm:cxn modelId="{832FA43E-8685-1648-ABF1-11424E73F33E}" type="presParOf" srcId="{6E95447C-64F1-B545-B0B5-C71A7AEFB1F2}" destId="{44CADAE6-861E-3E4C-9576-C2A4C5CB3D0E}" srcOrd="0" destOrd="0" presId="urn:microsoft.com/office/officeart/2005/8/layout/list1"/>
    <dgm:cxn modelId="{E38C26A8-DE0F-4546-9DE9-B14A4DE86E47}" type="presParOf" srcId="{6E95447C-64F1-B545-B0B5-C71A7AEFB1F2}" destId="{680E4E9E-07FB-3A4F-8A72-8E3C9FE48AD8}" srcOrd="1" destOrd="0" presId="urn:microsoft.com/office/officeart/2005/8/layout/list1"/>
    <dgm:cxn modelId="{6077058D-35B9-1B42-9543-A961C1DABCAE}" type="presParOf" srcId="{F6C46E24-059A-9549-8D8C-3C21DB975D4C}" destId="{70213A70-D8E7-A64E-86DB-6EDB937587B5}" srcOrd="9" destOrd="0" presId="urn:microsoft.com/office/officeart/2005/8/layout/list1"/>
    <dgm:cxn modelId="{C598E725-2C11-C84B-961D-89F8183C1043}" type="presParOf" srcId="{F6C46E24-059A-9549-8D8C-3C21DB975D4C}" destId="{FB3622E0-A594-CB42-924F-6910061A2446}" srcOrd="10" destOrd="0" presId="urn:microsoft.com/office/officeart/2005/8/layout/list1"/>
    <dgm:cxn modelId="{61F781AB-4CC3-A84E-9FFC-B85412DBC6D2}" type="presParOf" srcId="{F6C46E24-059A-9549-8D8C-3C21DB975D4C}" destId="{DE03B3B4-D7B2-F141-B61D-C7F04448170F}" srcOrd="11" destOrd="0" presId="urn:microsoft.com/office/officeart/2005/8/layout/list1"/>
    <dgm:cxn modelId="{6545F937-58DF-4944-A7AE-820E56E97439}" type="presParOf" srcId="{F6C46E24-059A-9549-8D8C-3C21DB975D4C}" destId="{2F9328A2-280A-9C44-82B5-6EE9E9959ABE}" srcOrd="12" destOrd="0" presId="urn:microsoft.com/office/officeart/2005/8/layout/list1"/>
    <dgm:cxn modelId="{3FF4ADDC-D0A4-0343-BB3F-F302D674F689}" type="presParOf" srcId="{2F9328A2-280A-9C44-82B5-6EE9E9959ABE}" destId="{9BC85285-2294-C94E-B327-CA2DA6C45C1E}" srcOrd="0" destOrd="0" presId="urn:microsoft.com/office/officeart/2005/8/layout/list1"/>
    <dgm:cxn modelId="{A6803CFB-2726-D842-B057-C871365608DF}" type="presParOf" srcId="{2F9328A2-280A-9C44-82B5-6EE9E9959ABE}" destId="{E2DBFF9B-6079-FB43-8097-E9BDC1EA8A25}" srcOrd="1" destOrd="0" presId="urn:microsoft.com/office/officeart/2005/8/layout/list1"/>
    <dgm:cxn modelId="{F48B6657-FF07-1541-950B-1315802D9609}" type="presParOf" srcId="{F6C46E24-059A-9549-8D8C-3C21DB975D4C}" destId="{FEC68454-A6C2-6840-B8DB-B626E4F7413A}" srcOrd="13" destOrd="0" presId="urn:microsoft.com/office/officeart/2005/8/layout/list1"/>
    <dgm:cxn modelId="{F41055C0-FE20-DD43-9EC3-F99A639A96FA}" type="presParOf" srcId="{F6C46E24-059A-9549-8D8C-3C21DB975D4C}" destId="{D7C6F291-0D88-6A4B-903C-A1BF8E4C3F6A}" srcOrd="14" destOrd="0" presId="urn:microsoft.com/office/officeart/2005/8/layout/list1"/>
    <dgm:cxn modelId="{EDE933D6-625F-4144-BF2E-6882C9959B92}" type="presParOf" srcId="{F6C46E24-059A-9549-8D8C-3C21DB975D4C}" destId="{4A230A3A-C8EA-DA4F-AD40-A4C9483696AB}" srcOrd="15" destOrd="0" presId="urn:microsoft.com/office/officeart/2005/8/layout/list1"/>
    <dgm:cxn modelId="{34A37494-E301-464A-A06A-067E18EE7DF2}" type="presParOf" srcId="{F6C46E24-059A-9549-8D8C-3C21DB975D4C}" destId="{4841A378-6887-9246-A993-0F48F3454317}" srcOrd="16" destOrd="0" presId="urn:microsoft.com/office/officeart/2005/8/layout/list1"/>
    <dgm:cxn modelId="{7869DAAD-5732-5646-9422-A469A50B3D9D}" type="presParOf" srcId="{4841A378-6887-9246-A993-0F48F3454317}" destId="{666108DE-A361-DF4E-B3AB-A23710564730}" srcOrd="0" destOrd="0" presId="urn:microsoft.com/office/officeart/2005/8/layout/list1"/>
    <dgm:cxn modelId="{7268C695-91FB-8644-93BC-0C4F183F4741}" type="presParOf" srcId="{4841A378-6887-9246-A993-0F48F3454317}" destId="{C87E1F65-7C4A-DD42-B94D-FC6AD7EE1A30}" srcOrd="1" destOrd="0" presId="urn:microsoft.com/office/officeart/2005/8/layout/list1"/>
    <dgm:cxn modelId="{99A888DB-321F-AE4E-B386-84F423D8151D}" type="presParOf" srcId="{F6C46E24-059A-9549-8D8C-3C21DB975D4C}" destId="{86F6D06D-BC6A-BD46-804E-9CC99CE86D3E}" srcOrd="17" destOrd="0" presId="urn:microsoft.com/office/officeart/2005/8/layout/list1"/>
    <dgm:cxn modelId="{D2CDD644-6D97-5C49-A329-D3750FC67DC9}" type="presParOf" srcId="{F6C46E24-059A-9549-8D8C-3C21DB975D4C}" destId="{B64E73D5-F77E-FF4B-9080-20779D151636}" srcOrd="18" destOrd="0" presId="urn:microsoft.com/office/officeart/2005/8/layout/list1"/>
    <dgm:cxn modelId="{1F550E28-AAB0-3642-B914-7BA497C79CD0}" type="presParOf" srcId="{F6C46E24-059A-9549-8D8C-3C21DB975D4C}" destId="{C9DF8F32-B41F-0E44-81CE-789517701FC9}" srcOrd="19" destOrd="0" presId="urn:microsoft.com/office/officeart/2005/8/layout/list1"/>
    <dgm:cxn modelId="{C5F0E464-22A9-2040-9C98-F345E2E8FEC1}" type="presParOf" srcId="{F6C46E24-059A-9549-8D8C-3C21DB975D4C}" destId="{9ECEBC13-CCEC-6E46-ACC7-C0C57F738DE7}" srcOrd="20" destOrd="0" presId="urn:microsoft.com/office/officeart/2005/8/layout/list1"/>
    <dgm:cxn modelId="{9DF2CE5D-B1C9-6D41-BC95-2EF7EDF7215B}" type="presParOf" srcId="{9ECEBC13-CCEC-6E46-ACC7-C0C57F738DE7}" destId="{F9B6642A-C0FC-8D4F-9998-FB45D81D1FA4}" srcOrd="0" destOrd="0" presId="urn:microsoft.com/office/officeart/2005/8/layout/list1"/>
    <dgm:cxn modelId="{530B7B6C-E843-E748-B4F6-05B9BFCB8625}" type="presParOf" srcId="{9ECEBC13-CCEC-6E46-ACC7-C0C57F738DE7}" destId="{86172075-84DB-0A48-9926-BF10D548D564}" srcOrd="1" destOrd="0" presId="urn:microsoft.com/office/officeart/2005/8/layout/list1"/>
    <dgm:cxn modelId="{7307C4E0-B894-DD42-92A6-2FB0D82D10E5}" type="presParOf" srcId="{F6C46E24-059A-9549-8D8C-3C21DB975D4C}" destId="{A7CE45AD-C2DB-DB42-B07A-86BB824A86AB}" srcOrd="21" destOrd="0" presId="urn:microsoft.com/office/officeart/2005/8/layout/list1"/>
    <dgm:cxn modelId="{F5421303-2286-784B-9BBD-3BFA10147A0D}" type="presParOf" srcId="{F6C46E24-059A-9549-8D8C-3C21DB975D4C}" destId="{B1D96B57-C785-334E-B9C4-6DF23AFE9E3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FFDFF3-ED22-034D-84A3-AADFB89E4AA3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085B44-D0D0-8241-A28D-3CC0419E25C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Embanan</a:t>
          </a:r>
          <a:r>
            <a:rPr lang="en-US" dirty="0"/>
            <a:t> </a:t>
          </a:r>
          <a:r>
            <a:rPr lang="en-US" dirty="0" err="1"/>
            <a:t>Rektor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YBWSA</a:t>
          </a:r>
        </a:p>
      </dgm:t>
    </dgm:pt>
    <dgm:pt modelId="{676598DA-D1F0-724E-B1F5-C489D33414E5}" type="parTrans" cxnId="{54DB128C-FB14-9447-8A5C-BAD503DD35E3}">
      <dgm:prSet/>
      <dgm:spPr/>
      <dgm:t>
        <a:bodyPr/>
        <a:lstStyle/>
        <a:p>
          <a:endParaRPr lang="en-US"/>
        </a:p>
      </dgm:t>
    </dgm:pt>
    <dgm:pt modelId="{0868BDB1-AE49-EA49-89F6-17AC319D14B9}" type="sibTrans" cxnId="{54DB128C-FB14-9447-8A5C-BAD503DD35E3}">
      <dgm:prSet/>
      <dgm:spPr/>
      <dgm:t>
        <a:bodyPr/>
        <a:lstStyle/>
        <a:p>
          <a:endParaRPr lang="en-US"/>
        </a:p>
      </dgm:t>
    </dgm:pt>
    <dgm:pt modelId="{A0019F23-9D2C-A448-A5E9-03F740AF5FC2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AKREDITASI PS </a:t>
          </a:r>
          <a:r>
            <a:rPr lang="en-US" dirty="0" err="1"/>
            <a:t>Skor</a:t>
          </a:r>
          <a:r>
            <a:rPr lang="en-US" dirty="0"/>
            <a:t> 3,25</a:t>
          </a:r>
        </a:p>
      </dgm:t>
    </dgm:pt>
    <dgm:pt modelId="{DD407491-30E7-3C45-8552-1283EDE830B8}" type="parTrans" cxnId="{A929B21E-44FD-AF47-90CE-0FEC2F22BA7D}">
      <dgm:prSet/>
      <dgm:spPr/>
      <dgm:t>
        <a:bodyPr/>
        <a:lstStyle/>
        <a:p>
          <a:endParaRPr lang="en-US"/>
        </a:p>
      </dgm:t>
    </dgm:pt>
    <dgm:pt modelId="{819637C9-884F-0B43-96F4-BD10767782F2}" type="sibTrans" cxnId="{A929B21E-44FD-AF47-90CE-0FEC2F22BA7D}">
      <dgm:prSet/>
      <dgm:spPr/>
      <dgm:t>
        <a:bodyPr/>
        <a:lstStyle/>
        <a:p>
          <a:endParaRPr lang="en-US"/>
        </a:p>
      </dgm:t>
    </dgm:pt>
    <dgm:pt modelId="{A29BC472-52B3-7D43-BCD0-B9CCCEADEA65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 err="1"/>
            <a:t>Klasterisasi</a:t>
          </a:r>
          <a:r>
            <a:rPr lang="en-US" dirty="0"/>
            <a:t> &amp; </a:t>
          </a:r>
          <a:r>
            <a:rPr lang="en-US" dirty="0" err="1"/>
            <a:t>Pemeringkatan</a:t>
          </a:r>
          <a:r>
            <a:rPr lang="en-US" dirty="0"/>
            <a:t> PT</a:t>
          </a:r>
        </a:p>
      </dgm:t>
    </dgm:pt>
    <dgm:pt modelId="{83177007-04A1-2648-B8F3-241C00249CA5}" type="parTrans" cxnId="{9593E7D5-2DB7-6E45-962E-F179BF13686B}">
      <dgm:prSet/>
      <dgm:spPr/>
      <dgm:t>
        <a:bodyPr/>
        <a:lstStyle/>
        <a:p>
          <a:endParaRPr lang="en-US"/>
        </a:p>
      </dgm:t>
    </dgm:pt>
    <dgm:pt modelId="{8B896B01-1129-AD49-97FC-B81750149473}" type="sibTrans" cxnId="{9593E7D5-2DB7-6E45-962E-F179BF13686B}">
      <dgm:prSet/>
      <dgm:spPr/>
      <dgm:t>
        <a:bodyPr/>
        <a:lstStyle/>
        <a:p>
          <a:endParaRPr lang="en-US"/>
        </a:p>
      </dgm:t>
    </dgm:pt>
    <dgm:pt modelId="{DE60D28F-9056-CC47-97DA-47C7C16DBECB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 err="1"/>
            <a:t>Embanan</a:t>
          </a:r>
          <a:r>
            <a:rPr lang="en-US" dirty="0"/>
            <a:t> APT UNGGUL 2024</a:t>
          </a:r>
        </a:p>
      </dgm:t>
    </dgm:pt>
    <dgm:pt modelId="{90058438-CD1E-6448-9634-4BDA7EF083E8}" type="parTrans" cxnId="{7CC3FA58-E3F9-0146-B67D-DA49DA47D648}">
      <dgm:prSet/>
      <dgm:spPr/>
      <dgm:t>
        <a:bodyPr/>
        <a:lstStyle/>
        <a:p>
          <a:endParaRPr lang="en-US"/>
        </a:p>
      </dgm:t>
    </dgm:pt>
    <dgm:pt modelId="{B3C39B8F-7A60-204D-B6B7-82CFFC0E517C}" type="sibTrans" cxnId="{7CC3FA58-E3F9-0146-B67D-DA49DA47D648}">
      <dgm:prSet/>
      <dgm:spPr/>
      <dgm:t>
        <a:bodyPr/>
        <a:lstStyle/>
        <a:p>
          <a:endParaRPr lang="en-US"/>
        </a:p>
      </dgm:t>
    </dgm:pt>
    <dgm:pt modelId="{4D4A89D2-DBDD-A346-811D-14DDEE5AEC71}">
      <dgm:prSet phldrT="[Text]"/>
      <dgm:spPr>
        <a:solidFill>
          <a:srgbClr val="FF85FF"/>
        </a:solidFill>
      </dgm:spPr>
      <dgm:t>
        <a:bodyPr/>
        <a:lstStyle/>
        <a:p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/>
            <a:t>Kelembagaan</a:t>
          </a:r>
          <a:r>
            <a:rPr lang="en-US" dirty="0"/>
            <a:t> UNISSULA</a:t>
          </a:r>
        </a:p>
      </dgm:t>
    </dgm:pt>
    <dgm:pt modelId="{6CFDBAC5-3541-804F-8649-D95DEF5F6E27}" type="parTrans" cxnId="{415F0159-91C8-5E42-8D13-B8DA2B3C0970}">
      <dgm:prSet/>
      <dgm:spPr/>
      <dgm:t>
        <a:bodyPr/>
        <a:lstStyle/>
        <a:p>
          <a:endParaRPr lang="en-US"/>
        </a:p>
      </dgm:t>
    </dgm:pt>
    <dgm:pt modelId="{A04394BC-C9D7-1E4B-80FB-2A6BEAD2ECB2}" type="sibTrans" cxnId="{415F0159-91C8-5E42-8D13-B8DA2B3C0970}">
      <dgm:prSet/>
      <dgm:spPr/>
      <dgm:t>
        <a:bodyPr/>
        <a:lstStyle/>
        <a:p>
          <a:endParaRPr lang="en-US"/>
        </a:p>
      </dgm:t>
    </dgm:pt>
    <dgm:pt modelId="{2D20C067-1D4B-EA47-9F0F-C58EAAD908D5}" type="pres">
      <dgm:prSet presAssocID="{82FFDFF3-ED22-034D-84A3-AADFB89E4AA3}" presName="Name0" presStyleCnt="0">
        <dgm:presLayoutVars>
          <dgm:chMax val="7"/>
          <dgm:chPref val="7"/>
          <dgm:dir/>
        </dgm:presLayoutVars>
      </dgm:prSet>
      <dgm:spPr/>
    </dgm:pt>
    <dgm:pt modelId="{AF5FC895-C94E-5744-B011-FE3C6974E6D5}" type="pres">
      <dgm:prSet presAssocID="{82FFDFF3-ED22-034D-84A3-AADFB89E4AA3}" presName="Name1" presStyleCnt="0"/>
      <dgm:spPr/>
    </dgm:pt>
    <dgm:pt modelId="{7162B396-E0AF-4A44-B673-AE903DA518AE}" type="pres">
      <dgm:prSet presAssocID="{82FFDFF3-ED22-034D-84A3-AADFB89E4AA3}" presName="cycle" presStyleCnt="0"/>
      <dgm:spPr/>
    </dgm:pt>
    <dgm:pt modelId="{9E6E27E9-B41A-7A43-BE34-9BDCB0969620}" type="pres">
      <dgm:prSet presAssocID="{82FFDFF3-ED22-034D-84A3-AADFB89E4AA3}" presName="srcNode" presStyleLbl="node1" presStyleIdx="0" presStyleCnt="5"/>
      <dgm:spPr/>
    </dgm:pt>
    <dgm:pt modelId="{9BDB2108-A020-1642-B064-5D69A5F6622E}" type="pres">
      <dgm:prSet presAssocID="{82FFDFF3-ED22-034D-84A3-AADFB89E4AA3}" presName="conn" presStyleLbl="parChTrans1D2" presStyleIdx="0" presStyleCnt="1"/>
      <dgm:spPr/>
    </dgm:pt>
    <dgm:pt modelId="{5EA06A27-E4D6-944A-8FAA-7333494DDB88}" type="pres">
      <dgm:prSet presAssocID="{82FFDFF3-ED22-034D-84A3-AADFB89E4AA3}" presName="extraNode" presStyleLbl="node1" presStyleIdx="0" presStyleCnt="5"/>
      <dgm:spPr/>
    </dgm:pt>
    <dgm:pt modelId="{AF607E1A-DE18-D544-B414-B9EBF5275240}" type="pres">
      <dgm:prSet presAssocID="{82FFDFF3-ED22-034D-84A3-AADFB89E4AA3}" presName="dstNode" presStyleLbl="node1" presStyleIdx="0" presStyleCnt="5"/>
      <dgm:spPr/>
    </dgm:pt>
    <dgm:pt modelId="{5A0D0E9E-2E11-FE4A-8A49-D91B3FE96674}" type="pres">
      <dgm:prSet presAssocID="{BD085B44-D0D0-8241-A28D-3CC0419E25CD}" presName="text_1" presStyleLbl="node1" presStyleIdx="0" presStyleCnt="5">
        <dgm:presLayoutVars>
          <dgm:bulletEnabled val="1"/>
        </dgm:presLayoutVars>
      </dgm:prSet>
      <dgm:spPr/>
    </dgm:pt>
    <dgm:pt modelId="{CE63330B-6625-894F-8C8A-8882C65BAFDF}" type="pres">
      <dgm:prSet presAssocID="{BD085B44-D0D0-8241-A28D-3CC0419E25CD}" presName="accent_1" presStyleCnt="0"/>
      <dgm:spPr/>
    </dgm:pt>
    <dgm:pt modelId="{4F35E74F-E307-8149-8842-8388083B79AA}" type="pres">
      <dgm:prSet presAssocID="{BD085B44-D0D0-8241-A28D-3CC0419E25CD}" presName="accentRepeatNode" presStyleLbl="solidFgAcc1" presStyleIdx="0" presStyleCnt="5"/>
      <dgm:spPr/>
    </dgm:pt>
    <dgm:pt modelId="{89E5859A-6592-CE48-836C-72CC88E849A5}" type="pres">
      <dgm:prSet presAssocID="{DE60D28F-9056-CC47-97DA-47C7C16DBECB}" presName="text_2" presStyleLbl="node1" presStyleIdx="1" presStyleCnt="5">
        <dgm:presLayoutVars>
          <dgm:bulletEnabled val="1"/>
        </dgm:presLayoutVars>
      </dgm:prSet>
      <dgm:spPr/>
    </dgm:pt>
    <dgm:pt modelId="{1B3C99B0-C2A7-2E47-B988-5A16B039804D}" type="pres">
      <dgm:prSet presAssocID="{DE60D28F-9056-CC47-97DA-47C7C16DBECB}" presName="accent_2" presStyleCnt="0"/>
      <dgm:spPr/>
    </dgm:pt>
    <dgm:pt modelId="{734F19BB-D4AB-E046-8DBB-14EA6DED62C8}" type="pres">
      <dgm:prSet presAssocID="{DE60D28F-9056-CC47-97DA-47C7C16DBECB}" presName="accentRepeatNode" presStyleLbl="solidFgAcc1" presStyleIdx="1" presStyleCnt="5"/>
      <dgm:spPr/>
    </dgm:pt>
    <dgm:pt modelId="{482EE16A-89BE-DB4B-9218-EEB0423FB939}" type="pres">
      <dgm:prSet presAssocID="{A0019F23-9D2C-A448-A5E9-03F740AF5FC2}" presName="text_3" presStyleLbl="node1" presStyleIdx="2" presStyleCnt="5">
        <dgm:presLayoutVars>
          <dgm:bulletEnabled val="1"/>
        </dgm:presLayoutVars>
      </dgm:prSet>
      <dgm:spPr/>
    </dgm:pt>
    <dgm:pt modelId="{D76FC5D3-E6EC-864B-93D9-695BA08D7E88}" type="pres">
      <dgm:prSet presAssocID="{A0019F23-9D2C-A448-A5E9-03F740AF5FC2}" presName="accent_3" presStyleCnt="0"/>
      <dgm:spPr/>
    </dgm:pt>
    <dgm:pt modelId="{D09809BC-BD8D-FF4F-B56D-F0E2C91AE761}" type="pres">
      <dgm:prSet presAssocID="{A0019F23-9D2C-A448-A5E9-03F740AF5FC2}" presName="accentRepeatNode" presStyleLbl="solidFgAcc1" presStyleIdx="2" presStyleCnt="5"/>
      <dgm:spPr/>
    </dgm:pt>
    <dgm:pt modelId="{D4F5E432-5AC9-2740-8DB7-F0564BD3B90E}" type="pres">
      <dgm:prSet presAssocID="{A29BC472-52B3-7D43-BCD0-B9CCCEADEA65}" presName="text_4" presStyleLbl="node1" presStyleIdx="3" presStyleCnt="5">
        <dgm:presLayoutVars>
          <dgm:bulletEnabled val="1"/>
        </dgm:presLayoutVars>
      </dgm:prSet>
      <dgm:spPr/>
    </dgm:pt>
    <dgm:pt modelId="{A31A54BD-2A26-B848-BAFF-CF61FCEF1419}" type="pres">
      <dgm:prSet presAssocID="{A29BC472-52B3-7D43-BCD0-B9CCCEADEA65}" presName="accent_4" presStyleCnt="0"/>
      <dgm:spPr/>
    </dgm:pt>
    <dgm:pt modelId="{BAF1B892-AAA2-6447-BE3D-85BC49A9E113}" type="pres">
      <dgm:prSet presAssocID="{A29BC472-52B3-7D43-BCD0-B9CCCEADEA65}" presName="accentRepeatNode" presStyleLbl="solidFgAcc1" presStyleIdx="3" presStyleCnt="5"/>
      <dgm:spPr/>
    </dgm:pt>
    <dgm:pt modelId="{64B3DC4D-85D9-FC45-9D1A-FE9E1A034227}" type="pres">
      <dgm:prSet presAssocID="{4D4A89D2-DBDD-A346-811D-14DDEE5AEC71}" presName="text_5" presStyleLbl="node1" presStyleIdx="4" presStyleCnt="5">
        <dgm:presLayoutVars>
          <dgm:bulletEnabled val="1"/>
        </dgm:presLayoutVars>
      </dgm:prSet>
      <dgm:spPr/>
    </dgm:pt>
    <dgm:pt modelId="{C398EC33-D0FD-334B-B0EA-109251D4923F}" type="pres">
      <dgm:prSet presAssocID="{4D4A89D2-DBDD-A346-811D-14DDEE5AEC71}" presName="accent_5" presStyleCnt="0"/>
      <dgm:spPr/>
    </dgm:pt>
    <dgm:pt modelId="{442FB744-66BF-EA46-A4B6-7A87D3F97440}" type="pres">
      <dgm:prSet presAssocID="{4D4A89D2-DBDD-A346-811D-14DDEE5AEC71}" presName="accentRepeatNode" presStyleLbl="solidFgAcc1" presStyleIdx="4" presStyleCnt="5"/>
      <dgm:spPr/>
    </dgm:pt>
  </dgm:ptLst>
  <dgm:cxnLst>
    <dgm:cxn modelId="{1716FB04-C3C6-8748-B961-A8B6FEAA5F30}" type="presOf" srcId="{82FFDFF3-ED22-034D-84A3-AADFB89E4AA3}" destId="{2D20C067-1D4B-EA47-9F0F-C58EAAD908D5}" srcOrd="0" destOrd="0" presId="urn:microsoft.com/office/officeart/2008/layout/VerticalCurvedList"/>
    <dgm:cxn modelId="{1C934110-16F4-3F4B-AF0C-41CAE289EA20}" type="presOf" srcId="{A29BC472-52B3-7D43-BCD0-B9CCCEADEA65}" destId="{D4F5E432-5AC9-2740-8DB7-F0564BD3B90E}" srcOrd="0" destOrd="0" presId="urn:microsoft.com/office/officeart/2008/layout/VerticalCurvedList"/>
    <dgm:cxn modelId="{A929B21E-44FD-AF47-90CE-0FEC2F22BA7D}" srcId="{82FFDFF3-ED22-034D-84A3-AADFB89E4AA3}" destId="{A0019F23-9D2C-A448-A5E9-03F740AF5FC2}" srcOrd="2" destOrd="0" parTransId="{DD407491-30E7-3C45-8552-1283EDE830B8}" sibTransId="{819637C9-884F-0B43-96F4-BD10767782F2}"/>
    <dgm:cxn modelId="{A2BA6C50-6774-1040-806F-E69294F31581}" type="presOf" srcId="{DE60D28F-9056-CC47-97DA-47C7C16DBECB}" destId="{89E5859A-6592-CE48-836C-72CC88E849A5}" srcOrd="0" destOrd="0" presId="urn:microsoft.com/office/officeart/2008/layout/VerticalCurvedList"/>
    <dgm:cxn modelId="{7CC3FA58-E3F9-0146-B67D-DA49DA47D648}" srcId="{82FFDFF3-ED22-034D-84A3-AADFB89E4AA3}" destId="{DE60D28F-9056-CC47-97DA-47C7C16DBECB}" srcOrd="1" destOrd="0" parTransId="{90058438-CD1E-6448-9634-4BDA7EF083E8}" sibTransId="{B3C39B8F-7A60-204D-B6B7-82CFFC0E517C}"/>
    <dgm:cxn modelId="{415F0159-91C8-5E42-8D13-B8DA2B3C0970}" srcId="{82FFDFF3-ED22-034D-84A3-AADFB89E4AA3}" destId="{4D4A89D2-DBDD-A346-811D-14DDEE5AEC71}" srcOrd="4" destOrd="0" parTransId="{6CFDBAC5-3541-804F-8649-D95DEF5F6E27}" sibTransId="{A04394BC-C9D7-1E4B-80FB-2A6BEAD2ECB2}"/>
    <dgm:cxn modelId="{54DB128C-FB14-9447-8A5C-BAD503DD35E3}" srcId="{82FFDFF3-ED22-034D-84A3-AADFB89E4AA3}" destId="{BD085B44-D0D0-8241-A28D-3CC0419E25CD}" srcOrd="0" destOrd="0" parTransId="{676598DA-D1F0-724E-B1F5-C489D33414E5}" sibTransId="{0868BDB1-AE49-EA49-89F6-17AC319D14B9}"/>
    <dgm:cxn modelId="{2EC2828C-A26F-FC41-868C-AE2D3A865687}" type="presOf" srcId="{0868BDB1-AE49-EA49-89F6-17AC319D14B9}" destId="{9BDB2108-A020-1642-B064-5D69A5F6622E}" srcOrd="0" destOrd="0" presId="urn:microsoft.com/office/officeart/2008/layout/VerticalCurvedList"/>
    <dgm:cxn modelId="{E8266095-A2DF-2042-801A-627C782AA53A}" type="presOf" srcId="{BD085B44-D0D0-8241-A28D-3CC0419E25CD}" destId="{5A0D0E9E-2E11-FE4A-8A49-D91B3FE96674}" srcOrd="0" destOrd="0" presId="urn:microsoft.com/office/officeart/2008/layout/VerticalCurvedList"/>
    <dgm:cxn modelId="{8F7C649D-669A-AF48-9CFC-2754D3F8F0BB}" type="presOf" srcId="{4D4A89D2-DBDD-A346-811D-14DDEE5AEC71}" destId="{64B3DC4D-85D9-FC45-9D1A-FE9E1A034227}" srcOrd="0" destOrd="0" presId="urn:microsoft.com/office/officeart/2008/layout/VerticalCurvedList"/>
    <dgm:cxn modelId="{9593E7D5-2DB7-6E45-962E-F179BF13686B}" srcId="{82FFDFF3-ED22-034D-84A3-AADFB89E4AA3}" destId="{A29BC472-52B3-7D43-BCD0-B9CCCEADEA65}" srcOrd="3" destOrd="0" parTransId="{83177007-04A1-2648-B8F3-241C00249CA5}" sibTransId="{8B896B01-1129-AD49-97FC-B81750149473}"/>
    <dgm:cxn modelId="{F3A57EEE-8139-2E4F-89E5-CA96BFB2E87D}" type="presOf" srcId="{A0019F23-9D2C-A448-A5E9-03F740AF5FC2}" destId="{482EE16A-89BE-DB4B-9218-EEB0423FB939}" srcOrd="0" destOrd="0" presId="urn:microsoft.com/office/officeart/2008/layout/VerticalCurvedList"/>
    <dgm:cxn modelId="{586B40D9-D503-5B45-9834-DF0F7B7D80C3}" type="presParOf" srcId="{2D20C067-1D4B-EA47-9F0F-C58EAAD908D5}" destId="{AF5FC895-C94E-5744-B011-FE3C6974E6D5}" srcOrd="0" destOrd="0" presId="urn:microsoft.com/office/officeart/2008/layout/VerticalCurvedList"/>
    <dgm:cxn modelId="{3E0C56D8-AC3F-7541-8621-43289BD52DD7}" type="presParOf" srcId="{AF5FC895-C94E-5744-B011-FE3C6974E6D5}" destId="{7162B396-E0AF-4A44-B673-AE903DA518AE}" srcOrd="0" destOrd="0" presId="urn:microsoft.com/office/officeart/2008/layout/VerticalCurvedList"/>
    <dgm:cxn modelId="{D567D14D-2304-BE4B-9D37-720C3AB024F9}" type="presParOf" srcId="{7162B396-E0AF-4A44-B673-AE903DA518AE}" destId="{9E6E27E9-B41A-7A43-BE34-9BDCB0969620}" srcOrd="0" destOrd="0" presId="urn:microsoft.com/office/officeart/2008/layout/VerticalCurvedList"/>
    <dgm:cxn modelId="{38C1EFC4-0B08-F547-B584-83465BFB9384}" type="presParOf" srcId="{7162B396-E0AF-4A44-B673-AE903DA518AE}" destId="{9BDB2108-A020-1642-B064-5D69A5F6622E}" srcOrd="1" destOrd="0" presId="urn:microsoft.com/office/officeart/2008/layout/VerticalCurvedList"/>
    <dgm:cxn modelId="{58361FE5-B6AD-024F-BBA7-438282DCA81C}" type="presParOf" srcId="{7162B396-E0AF-4A44-B673-AE903DA518AE}" destId="{5EA06A27-E4D6-944A-8FAA-7333494DDB88}" srcOrd="2" destOrd="0" presId="urn:microsoft.com/office/officeart/2008/layout/VerticalCurvedList"/>
    <dgm:cxn modelId="{2948992D-7C87-FC4C-A221-339ABCD9A101}" type="presParOf" srcId="{7162B396-E0AF-4A44-B673-AE903DA518AE}" destId="{AF607E1A-DE18-D544-B414-B9EBF5275240}" srcOrd="3" destOrd="0" presId="urn:microsoft.com/office/officeart/2008/layout/VerticalCurvedList"/>
    <dgm:cxn modelId="{521E9566-9C1A-D141-BB2F-5D0855A89917}" type="presParOf" srcId="{AF5FC895-C94E-5744-B011-FE3C6974E6D5}" destId="{5A0D0E9E-2E11-FE4A-8A49-D91B3FE96674}" srcOrd="1" destOrd="0" presId="urn:microsoft.com/office/officeart/2008/layout/VerticalCurvedList"/>
    <dgm:cxn modelId="{09204F04-04C7-CF4E-B7FB-BD813D68A15A}" type="presParOf" srcId="{AF5FC895-C94E-5744-B011-FE3C6974E6D5}" destId="{CE63330B-6625-894F-8C8A-8882C65BAFDF}" srcOrd="2" destOrd="0" presId="urn:microsoft.com/office/officeart/2008/layout/VerticalCurvedList"/>
    <dgm:cxn modelId="{74C0525E-BC6A-AF46-88AF-A6DD84751377}" type="presParOf" srcId="{CE63330B-6625-894F-8C8A-8882C65BAFDF}" destId="{4F35E74F-E307-8149-8842-8388083B79AA}" srcOrd="0" destOrd="0" presId="urn:microsoft.com/office/officeart/2008/layout/VerticalCurvedList"/>
    <dgm:cxn modelId="{E351A8A1-8EEE-044D-A678-40C67A6CC722}" type="presParOf" srcId="{AF5FC895-C94E-5744-B011-FE3C6974E6D5}" destId="{89E5859A-6592-CE48-836C-72CC88E849A5}" srcOrd="3" destOrd="0" presId="urn:microsoft.com/office/officeart/2008/layout/VerticalCurvedList"/>
    <dgm:cxn modelId="{EC7A5928-8D3B-7D4A-BEFD-749D8612E422}" type="presParOf" srcId="{AF5FC895-C94E-5744-B011-FE3C6974E6D5}" destId="{1B3C99B0-C2A7-2E47-B988-5A16B039804D}" srcOrd="4" destOrd="0" presId="urn:microsoft.com/office/officeart/2008/layout/VerticalCurvedList"/>
    <dgm:cxn modelId="{337778B9-3C82-3449-98F2-85A6E15791AB}" type="presParOf" srcId="{1B3C99B0-C2A7-2E47-B988-5A16B039804D}" destId="{734F19BB-D4AB-E046-8DBB-14EA6DED62C8}" srcOrd="0" destOrd="0" presId="urn:microsoft.com/office/officeart/2008/layout/VerticalCurvedList"/>
    <dgm:cxn modelId="{92B4A6C7-D772-734B-A6CC-E7AC274A0D96}" type="presParOf" srcId="{AF5FC895-C94E-5744-B011-FE3C6974E6D5}" destId="{482EE16A-89BE-DB4B-9218-EEB0423FB939}" srcOrd="5" destOrd="0" presId="urn:microsoft.com/office/officeart/2008/layout/VerticalCurvedList"/>
    <dgm:cxn modelId="{B00D3676-5B62-7D40-89B0-D044C8B055EA}" type="presParOf" srcId="{AF5FC895-C94E-5744-B011-FE3C6974E6D5}" destId="{D76FC5D3-E6EC-864B-93D9-695BA08D7E88}" srcOrd="6" destOrd="0" presId="urn:microsoft.com/office/officeart/2008/layout/VerticalCurvedList"/>
    <dgm:cxn modelId="{5E516AAC-9FB8-024D-9EF1-CE473B981E67}" type="presParOf" srcId="{D76FC5D3-E6EC-864B-93D9-695BA08D7E88}" destId="{D09809BC-BD8D-FF4F-B56D-F0E2C91AE761}" srcOrd="0" destOrd="0" presId="urn:microsoft.com/office/officeart/2008/layout/VerticalCurvedList"/>
    <dgm:cxn modelId="{F5EF9A2C-A019-AF46-A63A-9A7D84CE4353}" type="presParOf" srcId="{AF5FC895-C94E-5744-B011-FE3C6974E6D5}" destId="{D4F5E432-5AC9-2740-8DB7-F0564BD3B90E}" srcOrd="7" destOrd="0" presId="urn:microsoft.com/office/officeart/2008/layout/VerticalCurvedList"/>
    <dgm:cxn modelId="{2D976152-9D06-2A48-830C-489CB484AE4C}" type="presParOf" srcId="{AF5FC895-C94E-5744-B011-FE3C6974E6D5}" destId="{A31A54BD-2A26-B848-BAFF-CF61FCEF1419}" srcOrd="8" destOrd="0" presId="urn:microsoft.com/office/officeart/2008/layout/VerticalCurvedList"/>
    <dgm:cxn modelId="{66A7646C-B78A-124E-9A2B-DAB25CC039EC}" type="presParOf" srcId="{A31A54BD-2A26-B848-BAFF-CF61FCEF1419}" destId="{BAF1B892-AAA2-6447-BE3D-85BC49A9E113}" srcOrd="0" destOrd="0" presId="urn:microsoft.com/office/officeart/2008/layout/VerticalCurvedList"/>
    <dgm:cxn modelId="{C25AF29B-03F8-6040-89F7-A9C6678ADD74}" type="presParOf" srcId="{AF5FC895-C94E-5744-B011-FE3C6974E6D5}" destId="{64B3DC4D-85D9-FC45-9D1A-FE9E1A034227}" srcOrd="9" destOrd="0" presId="urn:microsoft.com/office/officeart/2008/layout/VerticalCurvedList"/>
    <dgm:cxn modelId="{1D1071BB-22D6-6E45-B3E7-AE8F3933EF83}" type="presParOf" srcId="{AF5FC895-C94E-5744-B011-FE3C6974E6D5}" destId="{C398EC33-D0FD-334B-B0EA-109251D4923F}" srcOrd="10" destOrd="0" presId="urn:microsoft.com/office/officeart/2008/layout/VerticalCurvedList"/>
    <dgm:cxn modelId="{F26C416E-F627-C84E-BFB6-420CB96176B0}" type="presParOf" srcId="{C398EC33-D0FD-334B-B0EA-109251D4923F}" destId="{442FB744-66BF-EA46-A4B6-7A87D3F974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476F0C-2007-1E4F-B342-E8C2307E5BEE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2AD596-0CE0-AC4F-B9EB-56AD56E28AC3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SWOT ANALISIS</a:t>
          </a:r>
        </a:p>
      </dgm:t>
    </dgm:pt>
    <dgm:pt modelId="{E18328BF-4418-8040-88AF-838F371247F1}" type="parTrans" cxnId="{2A41DF28-1FFD-4743-ADA9-C9E8BE81750A}">
      <dgm:prSet/>
      <dgm:spPr/>
      <dgm:t>
        <a:bodyPr/>
        <a:lstStyle/>
        <a:p>
          <a:endParaRPr lang="en-US"/>
        </a:p>
      </dgm:t>
    </dgm:pt>
    <dgm:pt modelId="{447A3C97-D1ED-CE42-ABDD-D85A31E4805E}" type="sibTrans" cxnId="{2A41DF28-1FFD-4743-ADA9-C9E8BE81750A}">
      <dgm:prSet/>
      <dgm:spPr/>
      <dgm:t>
        <a:bodyPr/>
        <a:lstStyle/>
        <a:p>
          <a:endParaRPr lang="en-US"/>
        </a:p>
      </dgm:t>
    </dgm:pt>
    <dgm:pt modelId="{DF48BE30-BEE6-704C-AD13-C1AD001A654E}">
      <dgm:prSet phldrT="[Text]"/>
      <dgm:spPr/>
      <dgm:t>
        <a:bodyPr/>
        <a:lstStyle/>
        <a:p>
          <a:r>
            <a:rPr lang="en-US" dirty="0"/>
            <a:t>TS/TS-1/TS-2 APT? </a:t>
          </a:r>
        </a:p>
      </dgm:t>
    </dgm:pt>
    <dgm:pt modelId="{D03122A5-391E-4D4E-A2E0-826E1040FC13}" type="parTrans" cxnId="{296B1B91-2E8E-1E49-BE59-11EA7F5AD9A9}">
      <dgm:prSet/>
      <dgm:spPr/>
      <dgm:t>
        <a:bodyPr/>
        <a:lstStyle/>
        <a:p>
          <a:endParaRPr lang="en-US"/>
        </a:p>
      </dgm:t>
    </dgm:pt>
    <dgm:pt modelId="{ADC51539-438A-5044-8F52-D4814AF0FCCC}" type="sibTrans" cxnId="{296B1B91-2E8E-1E49-BE59-11EA7F5AD9A9}">
      <dgm:prSet/>
      <dgm:spPr/>
      <dgm:t>
        <a:bodyPr/>
        <a:lstStyle/>
        <a:p>
          <a:endParaRPr lang="en-US"/>
        </a:p>
      </dgm:t>
    </dgm:pt>
    <dgm:pt modelId="{5C6D049E-6D2E-6043-A840-EC5A729E6757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KOMPONEN</a:t>
          </a:r>
        </a:p>
      </dgm:t>
    </dgm:pt>
    <dgm:pt modelId="{AB25E85E-900B-524D-9B61-5689F7286097}" type="parTrans" cxnId="{AD3CA9E3-379A-D240-A54B-D901EF049955}">
      <dgm:prSet/>
      <dgm:spPr/>
      <dgm:t>
        <a:bodyPr/>
        <a:lstStyle/>
        <a:p>
          <a:endParaRPr lang="en-US"/>
        </a:p>
      </dgm:t>
    </dgm:pt>
    <dgm:pt modelId="{6E501CD2-C6D9-2D40-A6C7-B4DC6D1037D6}" type="sibTrans" cxnId="{AD3CA9E3-379A-D240-A54B-D901EF049955}">
      <dgm:prSet/>
      <dgm:spPr/>
      <dgm:t>
        <a:bodyPr/>
        <a:lstStyle/>
        <a:p>
          <a:endParaRPr lang="en-US"/>
        </a:p>
      </dgm:t>
    </dgm:pt>
    <dgm:pt modelId="{E96F677E-7ADC-6342-B674-5EA549173D2F}">
      <dgm:prSet phldrT="[Text]"/>
      <dgm:spPr/>
      <dgm:t>
        <a:bodyPr/>
        <a:lstStyle/>
        <a:p>
          <a:r>
            <a:rPr lang="en-US" dirty="0" err="1"/>
            <a:t>Syarat</a:t>
          </a:r>
          <a:r>
            <a:rPr lang="en-US" dirty="0"/>
            <a:t> </a:t>
          </a:r>
          <a:r>
            <a:rPr lang="en-US" dirty="0" err="1"/>
            <a:t>Perlu</a:t>
          </a:r>
          <a:r>
            <a:rPr lang="en-US" dirty="0"/>
            <a:t> TERAKREDITASI</a:t>
          </a:r>
        </a:p>
      </dgm:t>
    </dgm:pt>
    <dgm:pt modelId="{9C37D394-028F-4146-8E20-56C67BA97C9C}" type="parTrans" cxnId="{40C32687-3133-DC4F-8837-3A04252D445C}">
      <dgm:prSet/>
      <dgm:spPr/>
      <dgm:t>
        <a:bodyPr/>
        <a:lstStyle/>
        <a:p>
          <a:endParaRPr lang="en-US"/>
        </a:p>
      </dgm:t>
    </dgm:pt>
    <dgm:pt modelId="{9BC18663-92D8-DC44-8D4E-684ED3617642}" type="sibTrans" cxnId="{40C32687-3133-DC4F-8837-3A04252D445C}">
      <dgm:prSet/>
      <dgm:spPr/>
      <dgm:t>
        <a:bodyPr/>
        <a:lstStyle/>
        <a:p>
          <a:endParaRPr lang="en-US"/>
        </a:p>
      </dgm:t>
    </dgm:pt>
    <dgm:pt modelId="{6C20594E-6B92-EA4C-ACA4-38DD03228761}">
      <dgm:prSet phldrT="[Text]"/>
      <dgm:spPr/>
      <dgm:t>
        <a:bodyPr/>
        <a:lstStyle/>
        <a:p>
          <a:r>
            <a:rPr lang="en-US" dirty="0" err="1"/>
            <a:t>Syarat</a:t>
          </a:r>
          <a:r>
            <a:rPr lang="en-US" dirty="0"/>
            <a:t> </a:t>
          </a:r>
          <a:r>
            <a:rPr lang="en-US" dirty="0" err="1"/>
            <a:t>Perlu</a:t>
          </a:r>
          <a:r>
            <a:rPr lang="en-US" dirty="0"/>
            <a:t> PERINGKAT</a:t>
          </a:r>
        </a:p>
      </dgm:t>
    </dgm:pt>
    <dgm:pt modelId="{E70B06BA-3EB4-0A4F-9494-067E78A0884D}" type="parTrans" cxnId="{4514FAA0-7BA9-6A48-90F5-84AEE7EBC7E3}">
      <dgm:prSet/>
      <dgm:spPr/>
      <dgm:t>
        <a:bodyPr/>
        <a:lstStyle/>
        <a:p>
          <a:endParaRPr lang="en-US"/>
        </a:p>
      </dgm:t>
    </dgm:pt>
    <dgm:pt modelId="{18EDA62A-594D-EA41-9E5B-255AF5E53566}" type="sibTrans" cxnId="{4514FAA0-7BA9-6A48-90F5-84AEE7EBC7E3}">
      <dgm:prSet/>
      <dgm:spPr/>
      <dgm:t>
        <a:bodyPr/>
        <a:lstStyle/>
        <a:p>
          <a:endParaRPr lang="en-US"/>
        </a:p>
      </dgm:t>
    </dgm:pt>
    <dgm:pt modelId="{BFEFFACE-DFD5-6B41-B304-1ACE72DC13E7}">
      <dgm:prSet phldrT="[Text]"/>
      <dgm:spPr/>
      <dgm:t>
        <a:bodyPr/>
        <a:lstStyle/>
        <a:p>
          <a:r>
            <a:rPr lang="en-US" dirty="0"/>
            <a:t>KOORDINASI</a:t>
          </a:r>
        </a:p>
      </dgm:t>
    </dgm:pt>
    <dgm:pt modelId="{54C01414-DCAF-0246-A783-07E09283D8F4}" type="parTrans" cxnId="{2F0F960F-AF23-3E49-A05C-530A2162C012}">
      <dgm:prSet/>
      <dgm:spPr/>
      <dgm:t>
        <a:bodyPr/>
        <a:lstStyle/>
        <a:p>
          <a:endParaRPr lang="en-US"/>
        </a:p>
      </dgm:t>
    </dgm:pt>
    <dgm:pt modelId="{7B19970F-DDAA-B14F-95A8-6628F84C6185}" type="sibTrans" cxnId="{2F0F960F-AF23-3E49-A05C-530A2162C012}">
      <dgm:prSet/>
      <dgm:spPr/>
      <dgm:t>
        <a:bodyPr/>
        <a:lstStyle/>
        <a:p>
          <a:endParaRPr lang="en-US"/>
        </a:p>
      </dgm:t>
    </dgm:pt>
    <dgm:pt modelId="{4B271777-1D36-9749-9629-6A657FB725E5}">
      <dgm:prSet phldrT="[Text]"/>
      <dgm:spPr/>
      <dgm:t>
        <a:bodyPr/>
        <a:lstStyle/>
        <a:p>
          <a:r>
            <a:rPr lang="en-US" dirty="0"/>
            <a:t>Mono </a:t>
          </a:r>
          <a:r>
            <a:rPr lang="en-US" dirty="0" err="1"/>
            <a:t>disiplin</a:t>
          </a:r>
          <a:endParaRPr lang="en-US" dirty="0"/>
        </a:p>
      </dgm:t>
    </dgm:pt>
    <dgm:pt modelId="{C1B4BB15-DFD8-DE44-9D3F-1EA2ED0DD694}" type="parTrans" cxnId="{9C5B1317-E37A-AA48-B40A-43736DA50142}">
      <dgm:prSet/>
      <dgm:spPr/>
      <dgm:t>
        <a:bodyPr/>
        <a:lstStyle/>
        <a:p>
          <a:endParaRPr lang="en-US"/>
        </a:p>
      </dgm:t>
    </dgm:pt>
    <dgm:pt modelId="{147D9520-BD58-B24E-9238-C7F921354C3A}" type="sibTrans" cxnId="{9C5B1317-E37A-AA48-B40A-43736DA50142}">
      <dgm:prSet/>
      <dgm:spPr/>
      <dgm:t>
        <a:bodyPr/>
        <a:lstStyle/>
        <a:p>
          <a:endParaRPr lang="en-US"/>
        </a:p>
      </dgm:t>
    </dgm:pt>
    <dgm:pt modelId="{EFA687F3-17CB-F646-90AB-9BBACC343206}">
      <dgm:prSet phldrT="[Text]"/>
      <dgm:spPr/>
      <dgm:t>
        <a:bodyPr/>
        <a:lstStyle/>
        <a:p>
          <a:r>
            <a:rPr lang="en-US" dirty="0" err="1"/>
            <a:t>Mulitidisiplin</a:t>
          </a:r>
          <a:r>
            <a:rPr lang="en-US" dirty="0"/>
            <a:t>/Lintas </a:t>
          </a:r>
          <a:r>
            <a:rPr lang="en-US" dirty="0" err="1"/>
            <a:t>Sektor</a:t>
          </a:r>
          <a:r>
            <a:rPr lang="en-US" dirty="0"/>
            <a:t>/Lintas Program</a:t>
          </a:r>
        </a:p>
      </dgm:t>
    </dgm:pt>
    <dgm:pt modelId="{B103DA10-5F31-5A4E-9EDC-EA89E9120593}" type="parTrans" cxnId="{1EFAF233-4752-4D4A-A546-1D647003EBD1}">
      <dgm:prSet/>
      <dgm:spPr/>
      <dgm:t>
        <a:bodyPr/>
        <a:lstStyle/>
        <a:p>
          <a:endParaRPr lang="en-US"/>
        </a:p>
      </dgm:t>
    </dgm:pt>
    <dgm:pt modelId="{2620D0B3-36FD-5949-B72A-04F9168807FD}" type="sibTrans" cxnId="{1EFAF233-4752-4D4A-A546-1D647003EBD1}">
      <dgm:prSet/>
      <dgm:spPr/>
      <dgm:t>
        <a:bodyPr/>
        <a:lstStyle/>
        <a:p>
          <a:endParaRPr lang="en-US"/>
        </a:p>
      </dgm:t>
    </dgm:pt>
    <dgm:pt modelId="{415D9BE6-5B4C-7C43-9170-5D51622437B3}">
      <dgm:prSet phldrT="[Text]"/>
      <dgm:spPr/>
      <dgm:t>
        <a:bodyPr/>
        <a:lstStyle/>
        <a:p>
          <a:r>
            <a:rPr lang="en-US" dirty="0"/>
            <a:t>TS/TS-1/TS-2 APS?</a:t>
          </a:r>
        </a:p>
      </dgm:t>
    </dgm:pt>
    <dgm:pt modelId="{0C4573EB-F329-044B-8204-391B576FE4CE}" type="parTrans" cxnId="{6D9B6870-D70E-454C-B42C-A4DCEE7DDF80}">
      <dgm:prSet/>
      <dgm:spPr/>
      <dgm:t>
        <a:bodyPr/>
        <a:lstStyle/>
        <a:p>
          <a:endParaRPr lang="en-US"/>
        </a:p>
      </dgm:t>
    </dgm:pt>
    <dgm:pt modelId="{B219A9B1-5030-8D41-91A6-4C46CC8E4B31}" type="sibTrans" cxnId="{6D9B6870-D70E-454C-B42C-A4DCEE7DDF80}">
      <dgm:prSet/>
      <dgm:spPr/>
      <dgm:t>
        <a:bodyPr/>
        <a:lstStyle/>
        <a:p>
          <a:endParaRPr lang="en-US"/>
        </a:p>
      </dgm:t>
    </dgm:pt>
    <dgm:pt modelId="{FD2E1200-2FE4-6445-B061-2D3923AB21C7}">
      <dgm:prSet phldrT="[Text]"/>
      <dgm:spPr/>
      <dgm:t>
        <a:bodyPr/>
        <a:lstStyle/>
        <a:p>
          <a:r>
            <a:rPr lang="en-US" dirty="0" err="1"/>
            <a:t>Kemampulaksanaan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</a:t>
          </a:r>
          <a:r>
            <a:rPr lang="en-US" dirty="0" err="1">
              <a:sym typeface="Wingdings" pitchFamily="2" charset="2"/>
            </a:rPr>
            <a:t>Capaian</a:t>
          </a:r>
          <a:r>
            <a:rPr lang="en-US" dirty="0">
              <a:sym typeface="Wingdings" pitchFamily="2" charset="2"/>
            </a:rPr>
            <a:t> KPI </a:t>
          </a:r>
          <a:r>
            <a:rPr lang="en-US" dirty="0" err="1">
              <a:sym typeface="Wingdings" pitchFamily="2" charset="2"/>
            </a:rPr>
            <a:t>Sebelumnya</a:t>
          </a:r>
          <a:endParaRPr lang="en-US" dirty="0"/>
        </a:p>
      </dgm:t>
    </dgm:pt>
    <dgm:pt modelId="{43041D81-BDC6-E14E-B083-09BE7C6F22F0}" type="parTrans" cxnId="{C3510153-950D-D843-A0F0-E82CF0529342}">
      <dgm:prSet/>
      <dgm:spPr/>
      <dgm:t>
        <a:bodyPr/>
        <a:lstStyle/>
        <a:p>
          <a:endParaRPr lang="en-US"/>
        </a:p>
      </dgm:t>
    </dgm:pt>
    <dgm:pt modelId="{6408E610-C8B7-7C4B-8452-CAF7A5B1B976}" type="sibTrans" cxnId="{C3510153-950D-D843-A0F0-E82CF0529342}">
      <dgm:prSet/>
      <dgm:spPr/>
      <dgm:t>
        <a:bodyPr/>
        <a:lstStyle/>
        <a:p>
          <a:endParaRPr lang="en-US"/>
        </a:p>
      </dgm:t>
    </dgm:pt>
    <dgm:pt modelId="{F3EBB24E-8101-D94D-81BA-588203B2B0CE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WAKTU</a:t>
          </a:r>
        </a:p>
      </dgm:t>
    </dgm:pt>
    <dgm:pt modelId="{5400B907-3097-3945-9B24-0993C7D81396}" type="parTrans" cxnId="{8AD20566-A8AE-D14C-BCDE-DA79633F6CC5}">
      <dgm:prSet/>
      <dgm:spPr/>
      <dgm:t>
        <a:bodyPr/>
        <a:lstStyle/>
        <a:p>
          <a:endParaRPr lang="en-US"/>
        </a:p>
      </dgm:t>
    </dgm:pt>
    <dgm:pt modelId="{68D36A8C-AE1C-9742-88E1-78AA6ED4097E}" type="sibTrans" cxnId="{8AD20566-A8AE-D14C-BCDE-DA79633F6CC5}">
      <dgm:prSet/>
      <dgm:spPr/>
      <dgm:t>
        <a:bodyPr/>
        <a:lstStyle/>
        <a:p>
          <a:endParaRPr lang="en-US"/>
        </a:p>
      </dgm:t>
    </dgm:pt>
    <dgm:pt modelId="{BAC51221-BEF9-734B-A629-C0EECD5E3141}">
      <dgm:prSet phldrT="[Text]"/>
      <dgm:spPr/>
      <dgm:t>
        <a:bodyPr/>
        <a:lstStyle/>
        <a:p>
          <a:r>
            <a:rPr lang="en-US" dirty="0" err="1"/>
            <a:t>Kekuatan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SDI, Dana, </a:t>
          </a:r>
          <a:r>
            <a:rPr lang="en-US" dirty="0" err="1">
              <a:sym typeface="Wingdings" pitchFamily="2" charset="2"/>
            </a:rPr>
            <a:t>Kompetensi</a:t>
          </a:r>
          <a:r>
            <a:rPr lang="en-US" dirty="0">
              <a:sym typeface="Wingdings" pitchFamily="2" charset="2"/>
            </a:rPr>
            <a:t>, </a:t>
          </a:r>
          <a:r>
            <a:rPr lang="en-US" dirty="0" err="1">
              <a:sym typeface="Wingdings" pitchFamily="2" charset="2"/>
            </a:rPr>
            <a:t>Sarpras</a:t>
          </a:r>
          <a:r>
            <a:rPr lang="en-US" dirty="0">
              <a:sym typeface="Wingdings" pitchFamily="2" charset="2"/>
            </a:rPr>
            <a:t>  </a:t>
          </a:r>
          <a:r>
            <a:rPr lang="en-US" dirty="0" err="1"/>
            <a:t>Tercapainya</a:t>
          </a:r>
          <a:r>
            <a:rPr lang="en-US" dirty="0"/>
            <a:t> Target KPI </a:t>
          </a:r>
          <a:r>
            <a:rPr lang="en-US" dirty="0">
              <a:sym typeface="Wingdings" pitchFamily="2" charset="2"/>
            </a:rPr>
            <a:t> INTERNAL FAKTOR</a:t>
          </a:r>
          <a:endParaRPr lang="en-US" dirty="0"/>
        </a:p>
      </dgm:t>
    </dgm:pt>
    <dgm:pt modelId="{AF6CB050-EB58-6249-B479-8CAB4ABDF633}" type="parTrans" cxnId="{9C5A0AA1-BA82-944C-BAE6-9902499B56C0}">
      <dgm:prSet/>
      <dgm:spPr/>
      <dgm:t>
        <a:bodyPr/>
        <a:lstStyle/>
        <a:p>
          <a:endParaRPr lang="en-US"/>
        </a:p>
      </dgm:t>
    </dgm:pt>
    <dgm:pt modelId="{CE9648FB-2763-7D4A-BBC3-7F097B7F2653}" type="sibTrans" cxnId="{9C5A0AA1-BA82-944C-BAE6-9902499B56C0}">
      <dgm:prSet/>
      <dgm:spPr/>
      <dgm:t>
        <a:bodyPr/>
        <a:lstStyle/>
        <a:p>
          <a:endParaRPr lang="en-US"/>
        </a:p>
      </dgm:t>
    </dgm:pt>
    <dgm:pt modelId="{093FDCC0-59DB-5D46-88E8-7A3390337A3F}">
      <dgm:prSet phldrT="[Text]"/>
      <dgm:spPr/>
      <dgm:t>
        <a:bodyPr/>
        <a:lstStyle/>
        <a:p>
          <a:r>
            <a:rPr lang="en-US" dirty="0" err="1"/>
            <a:t>Kelemahan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INTERNAL FAKTOR</a:t>
          </a:r>
          <a:endParaRPr lang="en-US" dirty="0"/>
        </a:p>
      </dgm:t>
    </dgm:pt>
    <dgm:pt modelId="{F17A0917-60AA-A440-8DB8-4C6FBAE459A1}" type="parTrans" cxnId="{C33F62A4-7BF9-364C-B964-DE1DF65F0649}">
      <dgm:prSet/>
      <dgm:spPr/>
      <dgm:t>
        <a:bodyPr/>
        <a:lstStyle/>
        <a:p>
          <a:endParaRPr lang="en-US"/>
        </a:p>
      </dgm:t>
    </dgm:pt>
    <dgm:pt modelId="{032BC1A5-8BD6-4A49-ADB3-ECE43068F0D5}" type="sibTrans" cxnId="{C33F62A4-7BF9-364C-B964-DE1DF65F0649}">
      <dgm:prSet/>
      <dgm:spPr/>
      <dgm:t>
        <a:bodyPr/>
        <a:lstStyle/>
        <a:p>
          <a:endParaRPr lang="en-US"/>
        </a:p>
      </dgm:t>
    </dgm:pt>
    <dgm:pt modelId="{9E4D3E45-AE6F-6C47-A6E8-766EAA88CD0D}">
      <dgm:prSet phldrT="[Text]"/>
      <dgm:spPr/>
      <dgm:t>
        <a:bodyPr/>
        <a:lstStyle/>
        <a:p>
          <a:r>
            <a:rPr lang="en-US" dirty="0" err="1"/>
            <a:t>Tantangan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EKTERNAL FAKTOR</a:t>
          </a:r>
          <a:endParaRPr lang="en-US" dirty="0"/>
        </a:p>
      </dgm:t>
    </dgm:pt>
    <dgm:pt modelId="{09F4F9C7-FDCF-2A4A-B1F2-8FA290A72E84}" type="parTrans" cxnId="{2788CA26-A510-1843-92BF-355E640391BD}">
      <dgm:prSet/>
      <dgm:spPr/>
      <dgm:t>
        <a:bodyPr/>
        <a:lstStyle/>
        <a:p>
          <a:endParaRPr lang="en-US"/>
        </a:p>
      </dgm:t>
    </dgm:pt>
    <dgm:pt modelId="{C2B3D9D9-1B0B-7449-BBF4-6780D32582CB}" type="sibTrans" cxnId="{2788CA26-A510-1843-92BF-355E640391BD}">
      <dgm:prSet/>
      <dgm:spPr/>
      <dgm:t>
        <a:bodyPr/>
        <a:lstStyle/>
        <a:p>
          <a:endParaRPr lang="en-US"/>
        </a:p>
      </dgm:t>
    </dgm:pt>
    <dgm:pt modelId="{526D6E16-534B-5849-B690-624BA204E6B3}">
      <dgm:prSet phldrT="[Text]"/>
      <dgm:spPr/>
      <dgm:t>
        <a:bodyPr/>
        <a:lstStyle/>
        <a:p>
          <a:r>
            <a:rPr lang="en-US" dirty="0" err="1"/>
            <a:t>Ancaman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EKTERNAL FAKTOR</a:t>
          </a:r>
          <a:endParaRPr lang="en-US" dirty="0"/>
        </a:p>
      </dgm:t>
    </dgm:pt>
    <dgm:pt modelId="{3BA2EE8D-B2C4-0848-8049-621A7F272D6B}" type="parTrans" cxnId="{AC75AAE2-103C-414C-B641-BCD29B86E78B}">
      <dgm:prSet/>
      <dgm:spPr/>
      <dgm:t>
        <a:bodyPr/>
        <a:lstStyle/>
        <a:p>
          <a:endParaRPr lang="en-US"/>
        </a:p>
      </dgm:t>
    </dgm:pt>
    <dgm:pt modelId="{BC245AC1-B1EE-0C43-BBE8-023B92B305AA}" type="sibTrans" cxnId="{AC75AAE2-103C-414C-B641-BCD29B86E78B}">
      <dgm:prSet/>
      <dgm:spPr/>
      <dgm:t>
        <a:bodyPr/>
        <a:lstStyle/>
        <a:p>
          <a:endParaRPr lang="en-US"/>
        </a:p>
      </dgm:t>
    </dgm:pt>
    <dgm:pt modelId="{AF38A86F-C81D-9149-B7EE-D7AF413D2419}">
      <dgm:prSet phldrT="[Text]"/>
      <dgm:spPr/>
      <dgm:t>
        <a:bodyPr/>
        <a:lstStyle/>
        <a:p>
          <a:r>
            <a:rPr lang="en-US" dirty="0" err="1"/>
            <a:t>Sebaran</a:t>
          </a:r>
          <a:r>
            <a:rPr lang="en-US" dirty="0"/>
            <a:t> </a:t>
          </a:r>
          <a:r>
            <a:rPr lang="en-US" dirty="0" err="1"/>
            <a:t>capaian</a:t>
          </a:r>
          <a:r>
            <a:rPr lang="en-US" dirty="0"/>
            <a:t> Target  </a:t>
          </a:r>
          <a:r>
            <a:rPr lang="en-US" dirty="0" err="1"/>
            <a:t>selama</a:t>
          </a:r>
          <a:r>
            <a:rPr lang="en-US" dirty="0"/>
            <a:t> 3 </a:t>
          </a:r>
          <a:r>
            <a:rPr lang="en-US" dirty="0" err="1"/>
            <a:t>tahun</a:t>
          </a:r>
          <a:r>
            <a:rPr lang="en-US" dirty="0"/>
            <a:t> start 2019/2020 </a:t>
          </a:r>
          <a:r>
            <a:rPr lang="en-US" dirty="0">
              <a:sym typeface="Wingdings" pitchFamily="2" charset="2"/>
            </a:rPr>
            <a:t> RERATA SKOR  SKOR 4  APS</a:t>
          </a:r>
          <a:endParaRPr lang="en-US" dirty="0"/>
        </a:p>
      </dgm:t>
    </dgm:pt>
    <dgm:pt modelId="{270D4CDC-49FF-8541-9652-D4EF081AC0C9}" type="parTrans" cxnId="{D084751E-B8E6-B44A-AD16-8C329F7834A4}">
      <dgm:prSet/>
      <dgm:spPr/>
      <dgm:t>
        <a:bodyPr/>
        <a:lstStyle/>
        <a:p>
          <a:endParaRPr lang="en-US"/>
        </a:p>
      </dgm:t>
    </dgm:pt>
    <dgm:pt modelId="{4470CF5A-9554-C242-8593-D2E1335B245D}" type="sibTrans" cxnId="{D084751E-B8E6-B44A-AD16-8C329F7834A4}">
      <dgm:prSet/>
      <dgm:spPr/>
      <dgm:t>
        <a:bodyPr/>
        <a:lstStyle/>
        <a:p>
          <a:endParaRPr lang="en-US"/>
        </a:p>
      </dgm:t>
    </dgm:pt>
    <dgm:pt modelId="{143ED589-5E3A-CB45-BCD1-C14B8C084F6B}">
      <dgm:prSet phldrT="[Text]"/>
      <dgm:spPr/>
      <dgm:t>
        <a:bodyPr/>
        <a:lstStyle/>
        <a:p>
          <a:r>
            <a:rPr lang="en-US" dirty="0" err="1"/>
            <a:t>Tonggak-Tonggak</a:t>
          </a:r>
          <a:r>
            <a:rPr lang="en-US" dirty="0"/>
            <a:t> RPJP-RPJM</a:t>
          </a:r>
        </a:p>
      </dgm:t>
    </dgm:pt>
    <dgm:pt modelId="{265288E6-FC58-7548-A66F-57154B7E45A1}" type="parTrans" cxnId="{F974B81C-B107-8A4C-A94D-75EE1B49DCC0}">
      <dgm:prSet/>
      <dgm:spPr/>
      <dgm:t>
        <a:bodyPr/>
        <a:lstStyle/>
        <a:p>
          <a:endParaRPr lang="en-US"/>
        </a:p>
      </dgm:t>
    </dgm:pt>
    <dgm:pt modelId="{94628616-03E4-9848-8334-5BD141557DFA}" type="sibTrans" cxnId="{F974B81C-B107-8A4C-A94D-75EE1B49DCC0}">
      <dgm:prSet/>
      <dgm:spPr/>
      <dgm:t>
        <a:bodyPr/>
        <a:lstStyle/>
        <a:p>
          <a:endParaRPr lang="en-US"/>
        </a:p>
      </dgm:t>
    </dgm:pt>
    <dgm:pt modelId="{4941CB0E-9ECC-5C44-96F4-28086C709623}" type="pres">
      <dgm:prSet presAssocID="{75476F0C-2007-1E4F-B342-E8C2307E5BEE}" presName="linearFlow" presStyleCnt="0">
        <dgm:presLayoutVars>
          <dgm:dir/>
          <dgm:animLvl val="lvl"/>
          <dgm:resizeHandles val="exact"/>
        </dgm:presLayoutVars>
      </dgm:prSet>
      <dgm:spPr/>
    </dgm:pt>
    <dgm:pt modelId="{D8B34261-2D9F-2942-8001-90AB882D7FE1}" type="pres">
      <dgm:prSet presAssocID="{F3EBB24E-8101-D94D-81BA-588203B2B0CE}" presName="composite" presStyleCnt="0"/>
      <dgm:spPr/>
    </dgm:pt>
    <dgm:pt modelId="{A6179D20-198A-3742-AB37-43F0F08AA1F0}" type="pres">
      <dgm:prSet presAssocID="{F3EBB24E-8101-D94D-81BA-588203B2B0CE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107C2CF6-421E-F34E-8B3A-CFEFF49BD31E}" type="pres">
      <dgm:prSet presAssocID="{F3EBB24E-8101-D94D-81BA-588203B2B0CE}" presName="descendantText" presStyleLbl="alignAcc1" presStyleIdx="0" presStyleCnt="4">
        <dgm:presLayoutVars>
          <dgm:bulletEnabled val="1"/>
        </dgm:presLayoutVars>
      </dgm:prSet>
      <dgm:spPr/>
    </dgm:pt>
    <dgm:pt modelId="{AF97F808-F1D1-9846-A9E9-78B6F6853470}" type="pres">
      <dgm:prSet presAssocID="{68D36A8C-AE1C-9742-88E1-78AA6ED4097E}" presName="sp" presStyleCnt="0"/>
      <dgm:spPr/>
    </dgm:pt>
    <dgm:pt modelId="{A4BAD2A6-FC2A-204E-B301-F122FA1EC714}" type="pres">
      <dgm:prSet presAssocID="{5C6D049E-6D2E-6043-A840-EC5A729E6757}" presName="composite" presStyleCnt="0"/>
      <dgm:spPr/>
    </dgm:pt>
    <dgm:pt modelId="{03FD3534-0E1F-CE4F-9287-0DFDBDB35EFC}" type="pres">
      <dgm:prSet presAssocID="{5C6D049E-6D2E-6043-A840-EC5A729E675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7C75C797-28C6-EA4E-A18C-646D8972C008}" type="pres">
      <dgm:prSet presAssocID="{5C6D049E-6D2E-6043-A840-EC5A729E6757}" presName="descendantText" presStyleLbl="alignAcc1" presStyleIdx="1" presStyleCnt="4">
        <dgm:presLayoutVars>
          <dgm:bulletEnabled val="1"/>
        </dgm:presLayoutVars>
      </dgm:prSet>
      <dgm:spPr/>
    </dgm:pt>
    <dgm:pt modelId="{2DC17EA0-42BF-904E-8BB5-8EE436FEC08F}" type="pres">
      <dgm:prSet presAssocID="{6E501CD2-C6D9-2D40-A6C7-B4DC6D1037D6}" presName="sp" presStyleCnt="0"/>
      <dgm:spPr/>
    </dgm:pt>
    <dgm:pt modelId="{0A476926-38F5-564B-B825-BE2F92EC3AAA}" type="pres">
      <dgm:prSet presAssocID="{D42AD596-0CE0-AC4F-B9EB-56AD56E28AC3}" presName="composite" presStyleCnt="0"/>
      <dgm:spPr/>
    </dgm:pt>
    <dgm:pt modelId="{6F0974F3-C85F-2B46-8995-80E13E0CB558}" type="pres">
      <dgm:prSet presAssocID="{D42AD596-0CE0-AC4F-B9EB-56AD56E28AC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3CAF99B-914A-E14C-9393-31891B8A5127}" type="pres">
      <dgm:prSet presAssocID="{D42AD596-0CE0-AC4F-B9EB-56AD56E28AC3}" presName="descendantText" presStyleLbl="alignAcc1" presStyleIdx="2" presStyleCnt="4">
        <dgm:presLayoutVars>
          <dgm:bulletEnabled val="1"/>
        </dgm:presLayoutVars>
      </dgm:prSet>
      <dgm:spPr/>
    </dgm:pt>
    <dgm:pt modelId="{87369842-EFD2-D746-A1B7-B1DBD979BAE7}" type="pres">
      <dgm:prSet presAssocID="{447A3C97-D1ED-CE42-ABDD-D85A31E4805E}" presName="sp" presStyleCnt="0"/>
      <dgm:spPr/>
    </dgm:pt>
    <dgm:pt modelId="{425FA72C-F46C-4C4D-A90B-6128B99D0109}" type="pres">
      <dgm:prSet presAssocID="{BFEFFACE-DFD5-6B41-B304-1ACE72DC13E7}" presName="composite" presStyleCnt="0"/>
      <dgm:spPr/>
    </dgm:pt>
    <dgm:pt modelId="{319DE9BE-BF63-4141-9CCA-8D3BB81270A3}" type="pres">
      <dgm:prSet presAssocID="{BFEFFACE-DFD5-6B41-B304-1ACE72DC13E7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19FFEE79-1B2D-FD48-8142-7A900654B0E5}" type="pres">
      <dgm:prSet presAssocID="{BFEFFACE-DFD5-6B41-B304-1ACE72DC13E7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2F0F960F-AF23-3E49-A05C-530A2162C012}" srcId="{75476F0C-2007-1E4F-B342-E8C2307E5BEE}" destId="{BFEFFACE-DFD5-6B41-B304-1ACE72DC13E7}" srcOrd="3" destOrd="0" parTransId="{54C01414-DCAF-0246-A783-07E09283D8F4}" sibTransId="{7B19970F-DDAA-B14F-95A8-6628F84C6185}"/>
    <dgm:cxn modelId="{4C3D8712-CA81-1347-8471-FBC22E3A7484}" type="presOf" srcId="{6C20594E-6B92-EA4C-ACA4-38DD03228761}" destId="{7C75C797-28C6-EA4E-A18C-646D8972C008}" srcOrd="0" destOrd="1" presId="urn:microsoft.com/office/officeart/2005/8/layout/chevron2"/>
    <dgm:cxn modelId="{9C5B1317-E37A-AA48-B40A-43736DA50142}" srcId="{BFEFFACE-DFD5-6B41-B304-1ACE72DC13E7}" destId="{4B271777-1D36-9749-9629-6A657FB725E5}" srcOrd="0" destOrd="0" parTransId="{C1B4BB15-DFD8-DE44-9D3F-1EA2ED0DD694}" sibTransId="{147D9520-BD58-B24E-9238-C7F921354C3A}"/>
    <dgm:cxn modelId="{F974B81C-B107-8A4C-A94D-75EE1B49DCC0}" srcId="{F3EBB24E-8101-D94D-81BA-588203B2B0CE}" destId="{143ED589-5E3A-CB45-BCD1-C14B8C084F6B}" srcOrd="3" destOrd="0" parTransId="{265288E6-FC58-7548-A66F-57154B7E45A1}" sibTransId="{94628616-03E4-9848-8334-5BD141557DFA}"/>
    <dgm:cxn modelId="{D084751E-B8E6-B44A-AD16-8C329F7834A4}" srcId="{5C6D049E-6D2E-6043-A840-EC5A729E6757}" destId="{AF38A86F-C81D-9149-B7EE-D7AF413D2419}" srcOrd="2" destOrd="0" parTransId="{270D4CDC-49FF-8541-9652-D4EF081AC0C9}" sibTransId="{4470CF5A-9554-C242-8593-D2E1335B245D}"/>
    <dgm:cxn modelId="{2788CA26-A510-1843-92BF-355E640391BD}" srcId="{D42AD596-0CE0-AC4F-B9EB-56AD56E28AC3}" destId="{9E4D3E45-AE6F-6C47-A6E8-766EAA88CD0D}" srcOrd="2" destOrd="0" parTransId="{09F4F9C7-FDCF-2A4A-B1F2-8FA290A72E84}" sibTransId="{C2B3D9D9-1B0B-7449-BBF4-6780D32582CB}"/>
    <dgm:cxn modelId="{2A41DF28-1FFD-4743-ADA9-C9E8BE81750A}" srcId="{75476F0C-2007-1E4F-B342-E8C2307E5BEE}" destId="{D42AD596-0CE0-AC4F-B9EB-56AD56E28AC3}" srcOrd="2" destOrd="0" parTransId="{E18328BF-4418-8040-88AF-838F371247F1}" sibTransId="{447A3C97-D1ED-CE42-ABDD-D85A31E4805E}"/>
    <dgm:cxn modelId="{1DA95633-F51D-3942-B6A3-E97D2977733E}" type="presOf" srcId="{093FDCC0-59DB-5D46-88E8-7A3390337A3F}" destId="{B3CAF99B-914A-E14C-9393-31891B8A5127}" srcOrd="0" destOrd="1" presId="urn:microsoft.com/office/officeart/2005/8/layout/chevron2"/>
    <dgm:cxn modelId="{1EFAF233-4752-4D4A-A546-1D647003EBD1}" srcId="{BFEFFACE-DFD5-6B41-B304-1ACE72DC13E7}" destId="{EFA687F3-17CB-F646-90AB-9BBACC343206}" srcOrd="1" destOrd="0" parTransId="{B103DA10-5F31-5A4E-9EDC-EA89E9120593}" sibTransId="{2620D0B3-36FD-5949-B72A-04F9168807FD}"/>
    <dgm:cxn modelId="{F1C6DE34-7A7A-C740-9A74-28FE8420BB28}" type="presOf" srcId="{5C6D049E-6D2E-6043-A840-EC5A729E6757}" destId="{03FD3534-0E1F-CE4F-9287-0DFDBDB35EFC}" srcOrd="0" destOrd="0" presId="urn:microsoft.com/office/officeart/2005/8/layout/chevron2"/>
    <dgm:cxn modelId="{E87A5D39-BD5B-6649-89F6-24CE595A4568}" type="presOf" srcId="{F3EBB24E-8101-D94D-81BA-588203B2B0CE}" destId="{A6179D20-198A-3742-AB37-43F0F08AA1F0}" srcOrd="0" destOrd="0" presId="urn:microsoft.com/office/officeart/2005/8/layout/chevron2"/>
    <dgm:cxn modelId="{6556B53F-9932-4E48-B64B-B7F929584BA5}" type="presOf" srcId="{415D9BE6-5B4C-7C43-9170-5D51622437B3}" destId="{107C2CF6-421E-F34E-8B3A-CFEFF49BD31E}" srcOrd="0" destOrd="1" presId="urn:microsoft.com/office/officeart/2005/8/layout/chevron2"/>
    <dgm:cxn modelId="{8AD20566-A8AE-D14C-BCDE-DA79633F6CC5}" srcId="{75476F0C-2007-1E4F-B342-E8C2307E5BEE}" destId="{F3EBB24E-8101-D94D-81BA-588203B2B0CE}" srcOrd="0" destOrd="0" parTransId="{5400B907-3097-3945-9B24-0993C7D81396}" sibTransId="{68D36A8C-AE1C-9742-88E1-78AA6ED4097E}"/>
    <dgm:cxn modelId="{904FB16E-6933-A24A-98C5-954F0CE9D559}" type="presOf" srcId="{BFEFFACE-DFD5-6B41-B304-1ACE72DC13E7}" destId="{319DE9BE-BF63-4141-9CCA-8D3BB81270A3}" srcOrd="0" destOrd="0" presId="urn:microsoft.com/office/officeart/2005/8/layout/chevron2"/>
    <dgm:cxn modelId="{6D9B6870-D70E-454C-B42C-A4DCEE7DDF80}" srcId="{F3EBB24E-8101-D94D-81BA-588203B2B0CE}" destId="{415D9BE6-5B4C-7C43-9170-5D51622437B3}" srcOrd="1" destOrd="0" parTransId="{0C4573EB-F329-044B-8204-391B576FE4CE}" sibTransId="{B219A9B1-5030-8D41-91A6-4C46CC8E4B31}"/>
    <dgm:cxn modelId="{D5F20451-DE51-C84B-A79D-4C9CEA44FEC3}" type="presOf" srcId="{75476F0C-2007-1E4F-B342-E8C2307E5BEE}" destId="{4941CB0E-9ECC-5C44-96F4-28086C709623}" srcOrd="0" destOrd="0" presId="urn:microsoft.com/office/officeart/2005/8/layout/chevron2"/>
    <dgm:cxn modelId="{C3510153-950D-D843-A0F0-E82CF0529342}" srcId="{F3EBB24E-8101-D94D-81BA-588203B2B0CE}" destId="{FD2E1200-2FE4-6445-B061-2D3923AB21C7}" srcOrd="2" destOrd="0" parTransId="{43041D81-BDC6-E14E-B083-09BE7C6F22F0}" sibTransId="{6408E610-C8B7-7C4B-8452-CAF7A5B1B976}"/>
    <dgm:cxn modelId="{99A6087C-3DBE-144F-8645-2C1129FB3DCE}" type="presOf" srcId="{E96F677E-7ADC-6342-B674-5EA549173D2F}" destId="{7C75C797-28C6-EA4E-A18C-646D8972C008}" srcOrd="0" destOrd="0" presId="urn:microsoft.com/office/officeart/2005/8/layout/chevron2"/>
    <dgm:cxn modelId="{40C32687-3133-DC4F-8837-3A04252D445C}" srcId="{5C6D049E-6D2E-6043-A840-EC5A729E6757}" destId="{E96F677E-7ADC-6342-B674-5EA549173D2F}" srcOrd="0" destOrd="0" parTransId="{9C37D394-028F-4146-8E20-56C67BA97C9C}" sibTransId="{9BC18663-92D8-DC44-8D4E-684ED3617642}"/>
    <dgm:cxn modelId="{DD0E2E8C-0A7D-474B-A232-9E6DEF9DF8E4}" type="presOf" srcId="{9E4D3E45-AE6F-6C47-A6E8-766EAA88CD0D}" destId="{B3CAF99B-914A-E14C-9393-31891B8A5127}" srcOrd="0" destOrd="2" presId="urn:microsoft.com/office/officeart/2005/8/layout/chevron2"/>
    <dgm:cxn modelId="{70E8EA8D-E920-F043-8B0E-A5815F0EDD8D}" type="presOf" srcId="{526D6E16-534B-5849-B690-624BA204E6B3}" destId="{B3CAF99B-914A-E14C-9393-31891B8A5127}" srcOrd="0" destOrd="3" presId="urn:microsoft.com/office/officeart/2005/8/layout/chevron2"/>
    <dgm:cxn modelId="{296B1B91-2E8E-1E49-BE59-11EA7F5AD9A9}" srcId="{F3EBB24E-8101-D94D-81BA-588203B2B0CE}" destId="{DF48BE30-BEE6-704C-AD13-C1AD001A654E}" srcOrd="0" destOrd="0" parTransId="{D03122A5-391E-4D4E-A2E0-826E1040FC13}" sibTransId="{ADC51539-438A-5044-8F52-D4814AF0FCCC}"/>
    <dgm:cxn modelId="{4514FAA0-7BA9-6A48-90F5-84AEE7EBC7E3}" srcId="{5C6D049E-6D2E-6043-A840-EC5A729E6757}" destId="{6C20594E-6B92-EA4C-ACA4-38DD03228761}" srcOrd="1" destOrd="0" parTransId="{E70B06BA-3EB4-0A4F-9494-067E78A0884D}" sibTransId="{18EDA62A-594D-EA41-9E5B-255AF5E53566}"/>
    <dgm:cxn modelId="{9C5A0AA1-BA82-944C-BAE6-9902499B56C0}" srcId="{D42AD596-0CE0-AC4F-B9EB-56AD56E28AC3}" destId="{BAC51221-BEF9-734B-A629-C0EECD5E3141}" srcOrd="0" destOrd="0" parTransId="{AF6CB050-EB58-6249-B479-8CAB4ABDF633}" sibTransId="{CE9648FB-2763-7D4A-BBC3-7F097B7F2653}"/>
    <dgm:cxn modelId="{C33F62A4-7BF9-364C-B964-DE1DF65F0649}" srcId="{D42AD596-0CE0-AC4F-B9EB-56AD56E28AC3}" destId="{093FDCC0-59DB-5D46-88E8-7A3390337A3F}" srcOrd="1" destOrd="0" parTransId="{F17A0917-60AA-A440-8DB8-4C6FBAE459A1}" sibTransId="{032BC1A5-8BD6-4A49-ADB3-ECE43068F0D5}"/>
    <dgm:cxn modelId="{ACC0D2A5-D424-234D-8CB0-C311F7BF4031}" type="presOf" srcId="{143ED589-5E3A-CB45-BCD1-C14B8C084F6B}" destId="{107C2CF6-421E-F34E-8B3A-CFEFF49BD31E}" srcOrd="0" destOrd="3" presId="urn:microsoft.com/office/officeart/2005/8/layout/chevron2"/>
    <dgm:cxn modelId="{077CAFAD-6F72-8C4D-974F-2F0DCD06726B}" type="presOf" srcId="{4B271777-1D36-9749-9629-6A657FB725E5}" destId="{19FFEE79-1B2D-FD48-8142-7A900654B0E5}" srcOrd="0" destOrd="0" presId="urn:microsoft.com/office/officeart/2005/8/layout/chevron2"/>
    <dgm:cxn modelId="{BD8875D2-06B4-6D4E-9B3E-36BF7523BDCB}" type="presOf" srcId="{AF38A86F-C81D-9149-B7EE-D7AF413D2419}" destId="{7C75C797-28C6-EA4E-A18C-646D8972C008}" srcOrd="0" destOrd="2" presId="urn:microsoft.com/office/officeart/2005/8/layout/chevron2"/>
    <dgm:cxn modelId="{52612CD3-655C-A045-BADC-FEB4248997F1}" type="presOf" srcId="{BAC51221-BEF9-734B-A629-C0EECD5E3141}" destId="{B3CAF99B-914A-E14C-9393-31891B8A5127}" srcOrd="0" destOrd="0" presId="urn:microsoft.com/office/officeart/2005/8/layout/chevron2"/>
    <dgm:cxn modelId="{AD1164D6-7646-CA40-A2D5-CF5D00C3D9F9}" type="presOf" srcId="{DF48BE30-BEE6-704C-AD13-C1AD001A654E}" destId="{107C2CF6-421E-F34E-8B3A-CFEFF49BD31E}" srcOrd="0" destOrd="0" presId="urn:microsoft.com/office/officeart/2005/8/layout/chevron2"/>
    <dgm:cxn modelId="{AC75AAE2-103C-414C-B641-BCD29B86E78B}" srcId="{D42AD596-0CE0-AC4F-B9EB-56AD56E28AC3}" destId="{526D6E16-534B-5849-B690-624BA204E6B3}" srcOrd="3" destOrd="0" parTransId="{3BA2EE8D-B2C4-0848-8049-621A7F272D6B}" sibTransId="{BC245AC1-B1EE-0C43-BBE8-023B92B305AA}"/>
    <dgm:cxn modelId="{AD3CA9E3-379A-D240-A54B-D901EF049955}" srcId="{75476F0C-2007-1E4F-B342-E8C2307E5BEE}" destId="{5C6D049E-6D2E-6043-A840-EC5A729E6757}" srcOrd="1" destOrd="0" parTransId="{AB25E85E-900B-524D-9B61-5689F7286097}" sibTransId="{6E501CD2-C6D9-2D40-A6C7-B4DC6D1037D6}"/>
    <dgm:cxn modelId="{64C453EC-BF44-C84A-96A3-B275290F231D}" type="presOf" srcId="{D42AD596-0CE0-AC4F-B9EB-56AD56E28AC3}" destId="{6F0974F3-C85F-2B46-8995-80E13E0CB558}" srcOrd="0" destOrd="0" presId="urn:microsoft.com/office/officeart/2005/8/layout/chevron2"/>
    <dgm:cxn modelId="{93C1A1F3-2000-8E40-99F2-44056FF18FAC}" type="presOf" srcId="{FD2E1200-2FE4-6445-B061-2D3923AB21C7}" destId="{107C2CF6-421E-F34E-8B3A-CFEFF49BD31E}" srcOrd="0" destOrd="2" presId="urn:microsoft.com/office/officeart/2005/8/layout/chevron2"/>
    <dgm:cxn modelId="{7B0F37F7-11C8-5442-981A-1799DD872081}" type="presOf" srcId="{EFA687F3-17CB-F646-90AB-9BBACC343206}" destId="{19FFEE79-1B2D-FD48-8142-7A900654B0E5}" srcOrd="0" destOrd="1" presId="urn:microsoft.com/office/officeart/2005/8/layout/chevron2"/>
    <dgm:cxn modelId="{C282B2F7-C7E4-3B4A-8BD2-42715A95B118}" type="presParOf" srcId="{4941CB0E-9ECC-5C44-96F4-28086C709623}" destId="{D8B34261-2D9F-2942-8001-90AB882D7FE1}" srcOrd="0" destOrd="0" presId="urn:microsoft.com/office/officeart/2005/8/layout/chevron2"/>
    <dgm:cxn modelId="{7590F8B4-2633-2745-A11E-E76061D91A97}" type="presParOf" srcId="{D8B34261-2D9F-2942-8001-90AB882D7FE1}" destId="{A6179D20-198A-3742-AB37-43F0F08AA1F0}" srcOrd="0" destOrd="0" presId="urn:microsoft.com/office/officeart/2005/8/layout/chevron2"/>
    <dgm:cxn modelId="{683C57C2-52D7-1A42-B03E-D301128DE7CA}" type="presParOf" srcId="{D8B34261-2D9F-2942-8001-90AB882D7FE1}" destId="{107C2CF6-421E-F34E-8B3A-CFEFF49BD31E}" srcOrd="1" destOrd="0" presId="urn:microsoft.com/office/officeart/2005/8/layout/chevron2"/>
    <dgm:cxn modelId="{23279AB6-839C-C14C-8F06-CFA65FA7A586}" type="presParOf" srcId="{4941CB0E-9ECC-5C44-96F4-28086C709623}" destId="{AF97F808-F1D1-9846-A9E9-78B6F6853470}" srcOrd="1" destOrd="0" presId="urn:microsoft.com/office/officeart/2005/8/layout/chevron2"/>
    <dgm:cxn modelId="{C8A0A9F8-D7E9-EC4B-B9EC-2FCA0FE820C3}" type="presParOf" srcId="{4941CB0E-9ECC-5C44-96F4-28086C709623}" destId="{A4BAD2A6-FC2A-204E-B301-F122FA1EC714}" srcOrd="2" destOrd="0" presId="urn:microsoft.com/office/officeart/2005/8/layout/chevron2"/>
    <dgm:cxn modelId="{0F0FD0D8-B393-7D4E-A34E-64F1BF937ABF}" type="presParOf" srcId="{A4BAD2A6-FC2A-204E-B301-F122FA1EC714}" destId="{03FD3534-0E1F-CE4F-9287-0DFDBDB35EFC}" srcOrd="0" destOrd="0" presId="urn:microsoft.com/office/officeart/2005/8/layout/chevron2"/>
    <dgm:cxn modelId="{A6E3528A-E76F-314E-ACB8-B38721585F22}" type="presParOf" srcId="{A4BAD2A6-FC2A-204E-B301-F122FA1EC714}" destId="{7C75C797-28C6-EA4E-A18C-646D8972C008}" srcOrd="1" destOrd="0" presId="urn:microsoft.com/office/officeart/2005/8/layout/chevron2"/>
    <dgm:cxn modelId="{4A8458CD-3B32-F84D-BBFA-001A3B722139}" type="presParOf" srcId="{4941CB0E-9ECC-5C44-96F4-28086C709623}" destId="{2DC17EA0-42BF-904E-8BB5-8EE436FEC08F}" srcOrd="3" destOrd="0" presId="urn:microsoft.com/office/officeart/2005/8/layout/chevron2"/>
    <dgm:cxn modelId="{905F6FFE-B7A5-1247-B28D-CB48C930AE50}" type="presParOf" srcId="{4941CB0E-9ECC-5C44-96F4-28086C709623}" destId="{0A476926-38F5-564B-B825-BE2F92EC3AAA}" srcOrd="4" destOrd="0" presId="urn:microsoft.com/office/officeart/2005/8/layout/chevron2"/>
    <dgm:cxn modelId="{A1F864F1-85B5-7146-B3F9-2F8582CC8138}" type="presParOf" srcId="{0A476926-38F5-564B-B825-BE2F92EC3AAA}" destId="{6F0974F3-C85F-2B46-8995-80E13E0CB558}" srcOrd="0" destOrd="0" presId="urn:microsoft.com/office/officeart/2005/8/layout/chevron2"/>
    <dgm:cxn modelId="{854568ED-BA54-FE44-9D41-4400AB4DC787}" type="presParOf" srcId="{0A476926-38F5-564B-B825-BE2F92EC3AAA}" destId="{B3CAF99B-914A-E14C-9393-31891B8A5127}" srcOrd="1" destOrd="0" presId="urn:microsoft.com/office/officeart/2005/8/layout/chevron2"/>
    <dgm:cxn modelId="{A45265C1-53EF-CA45-9BA4-E46DB4DD292D}" type="presParOf" srcId="{4941CB0E-9ECC-5C44-96F4-28086C709623}" destId="{87369842-EFD2-D746-A1B7-B1DBD979BAE7}" srcOrd="5" destOrd="0" presId="urn:microsoft.com/office/officeart/2005/8/layout/chevron2"/>
    <dgm:cxn modelId="{AC79C1E9-1688-554C-874B-FF2420DA6BD3}" type="presParOf" srcId="{4941CB0E-9ECC-5C44-96F4-28086C709623}" destId="{425FA72C-F46C-4C4D-A90B-6128B99D0109}" srcOrd="6" destOrd="0" presId="urn:microsoft.com/office/officeart/2005/8/layout/chevron2"/>
    <dgm:cxn modelId="{C2D51914-D0AD-9E46-8C88-D3DBC6FA95EC}" type="presParOf" srcId="{425FA72C-F46C-4C4D-A90B-6128B99D0109}" destId="{319DE9BE-BF63-4141-9CCA-8D3BB81270A3}" srcOrd="0" destOrd="0" presId="urn:microsoft.com/office/officeart/2005/8/layout/chevron2"/>
    <dgm:cxn modelId="{3A50DAB7-AC3B-374A-B08A-2FE3E63E26B6}" type="presParOf" srcId="{425FA72C-F46C-4C4D-A90B-6128B99D0109}" destId="{19FFEE79-1B2D-FD48-8142-7A900654B0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AEC901-2BA9-9543-93FC-920FA1D122AF}" type="doc">
      <dgm:prSet loTypeId="urn:microsoft.com/office/officeart/2005/8/layout/pyramid4" loCatId="" qsTypeId="urn:microsoft.com/office/officeart/2005/8/quickstyle/simple1" qsCatId="simple" csTypeId="urn:microsoft.com/office/officeart/2005/8/colors/accent1_2" csCatId="accent1" phldr="1"/>
      <dgm:spPr/>
    </dgm:pt>
    <dgm:pt modelId="{A2C07A2A-A101-9E42-8F7F-18C549A3BDF1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PENUNJANG</a:t>
          </a:r>
        </a:p>
        <a:p>
          <a:endParaRPr lang="en-US" dirty="0"/>
        </a:p>
      </dgm:t>
    </dgm:pt>
    <dgm:pt modelId="{87CF5D1E-BE58-C141-AF4C-9FB4B2366D6D}" type="parTrans" cxnId="{AFD7D44F-9FB6-6147-9CE5-F56CBFF3826B}">
      <dgm:prSet/>
      <dgm:spPr/>
      <dgm:t>
        <a:bodyPr/>
        <a:lstStyle/>
        <a:p>
          <a:endParaRPr lang="en-US"/>
        </a:p>
      </dgm:t>
    </dgm:pt>
    <dgm:pt modelId="{72E6070A-E907-AA43-B0AD-C0CB868D2A30}" type="sibTrans" cxnId="{AFD7D44F-9FB6-6147-9CE5-F56CBFF3826B}">
      <dgm:prSet/>
      <dgm:spPr/>
      <dgm:t>
        <a:bodyPr/>
        <a:lstStyle/>
        <a:p>
          <a:endParaRPr lang="en-US"/>
        </a:p>
      </dgm:t>
    </dgm:pt>
    <dgm:pt modelId="{99D4C67B-1BC7-8641-A61F-2D24DF255ABC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RUJUKAN &amp; DOKUMEN SAHIH</a:t>
          </a:r>
        </a:p>
      </dgm:t>
    </dgm:pt>
    <dgm:pt modelId="{3D8D17FD-2702-6A4F-8884-4B2C857696CA}" type="parTrans" cxnId="{B440A493-0A16-714E-BA15-2272B7CC7450}">
      <dgm:prSet/>
      <dgm:spPr/>
      <dgm:t>
        <a:bodyPr/>
        <a:lstStyle/>
        <a:p>
          <a:endParaRPr lang="en-US"/>
        </a:p>
      </dgm:t>
    </dgm:pt>
    <dgm:pt modelId="{5BB7B445-6779-C84B-9792-F9681CEA1F50}" type="sibTrans" cxnId="{B440A493-0A16-714E-BA15-2272B7CC7450}">
      <dgm:prSet/>
      <dgm:spPr/>
      <dgm:t>
        <a:bodyPr/>
        <a:lstStyle/>
        <a:p>
          <a:endParaRPr lang="en-US"/>
        </a:p>
      </dgm:t>
    </dgm:pt>
    <dgm:pt modelId="{F34DCC63-21EF-5343-BD7C-3C343B0149F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PIC &amp; TUPOKSI</a:t>
          </a:r>
        </a:p>
      </dgm:t>
    </dgm:pt>
    <dgm:pt modelId="{DC85CC54-F535-A949-9FDF-6741BC920565}" type="parTrans" cxnId="{007D47EB-8A68-794D-B00F-9EF8BB164F8B}">
      <dgm:prSet/>
      <dgm:spPr/>
      <dgm:t>
        <a:bodyPr/>
        <a:lstStyle/>
        <a:p>
          <a:endParaRPr lang="en-US"/>
        </a:p>
      </dgm:t>
    </dgm:pt>
    <dgm:pt modelId="{DC4C29D4-425E-0F40-9960-1223CDE10DB1}" type="sibTrans" cxnId="{007D47EB-8A68-794D-B00F-9EF8BB164F8B}">
      <dgm:prSet/>
      <dgm:spPr/>
      <dgm:t>
        <a:bodyPr/>
        <a:lstStyle/>
        <a:p>
          <a:endParaRPr lang="en-US"/>
        </a:p>
      </dgm:t>
    </dgm:pt>
    <dgm:pt modelId="{3D3E7DB8-6478-8B4A-8D4E-0C22303B6F8C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SARANA PRASARANA</a:t>
          </a:r>
        </a:p>
      </dgm:t>
    </dgm:pt>
    <dgm:pt modelId="{599BEA76-A849-6146-B65A-0E68306CDF88}" type="parTrans" cxnId="{5D873286-D31A-314F-9970-928A5BEC8053}">
      <dgm:prSet/>
      <dgm:spPr/>
      <dgm:t>
        <a:bodyPr/>
        <a:lstStyle/>
        <a:p>
          <a:endParaRPr lang="en-US"/>
        </a:p>
      </dgm:t>
    </dgm:pt>
    <dgm:pt modelId="{3872B95A-2437-3A4D-933F-39313C9BF3A7}" type="sibTrans" cxnId="{5D873286-D31A-314F-9970-928A5BEC8053}">
      <dgm:prSet/>
      <dgm:spPr/>
      <dgm:t>
        <a:bodyPr/>
        <a:lstStyle/>
        <a:p>
          <a:endParaRPr lang="en-US"/>
        </a:p>
      </dgm:t>
    </dgm:pt>
    <dgm:pt modelId="{F10F9E2D-CE52-7E42-9764-D4D8E8EE8134}" type="pres">
      <dgm:prSet presAssocID="{82AEC901-2BA9-9543-93FC-920FA1D122AF}" presName="compositeShape" presStyleCnt="0">
        <dgm:presLayoutVars>
          <dgm:chMax val="9"/>
          <dgm:dir/>
          <dgm:resizeHandles val="exact"/>
        </dgm:presLayoutVars>
      </dgm:prSet>
      <dgm:spPr/>
    </dgm:pt>
    <dgm:pt modelId="{001B696F-A883-7244-ADC0-B90C755A3673}" type="pres">
      <dgm:prSet presAssocID="{82AEC901-2BA9-9543-93FC-920FA1D122AF}" presName="triangle1" presStyleLbl="node1" presStyleIdx="0" presStyleCnt="4">
        <dgm:presLayoutVars>
          <dgm:bulletEnabled val="1"/>
        </dgm:presLayoutVars>
      </dgm:prSet>
      <dgm:spPr/>
    </dgm:pt>
    <dgm:pt modelId="{59DE78CA-C8A5-BC49-803E-1ADE17F84114}" type="pres">
      <dgm:prSet presAssocID="{82AEC901-2BA9-9543-93FC-920FA1D122AF}" presName="triangle2" presStyleLbl="node1" presStyleIdx="1" presStyleCnt="4">
        <dgm:presLayoutVars>
          <dgm:bulletEnabled val="1"/>
        </dgm:presLayoutVars>
      </dgm:prSet>
      <dgm:spPr/>
    </dgm:pt>
    <dgm:pt modelId="{AF24916F-71D7-E743-B83D-A1AA45D8BAD3}" type="pres">
      <dgm:prSet presAssocID="{82AEC901-2BA9-9543-93FC-920FA1D122AF}" presName="triangle3" presStyleLbl="node1" presStyleIdx="2" presStyleCnt="4">
        <dgm:presLayoutVars>
          <dgm:bulletEnabled val="1"/>
        </dgm:presLayoutVars>
      </dgm:prSet>
      <dgm:spPr/>
    </dgm:pt>
    <dgm:pt modelId="{773E51FD-BE56-7549-9339-4691F881929A}" type="pres">
      <dgm:prSet presAssocID="{82AEC901-2BA9-9543-93FC-920FA1D122AF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6893B65D-1190-7A4C-9D8F-EEAB143A86BD}" type="presOf" srcId="{99D4C67B-1BC7-8641-A61F-2D24DF255ABC}" destId="{59DE78CA-C8A5-BC49-803E-1ADE17F84114}" srcOrd="0" destOrd="0" presId="urn:microsoft.com/office/officeart/2005/8/layout/pyramid4"/>
    <dgm:cxn modelId="{5677F34E-DC6F-E542-B50A-8AD5AD1F98D3}" type="presOf" srcId="{3D3E7DB8-6478-8B4A-8D4E-0C22303B6F8C}" destId="{773E51FD-BE56-7549-9339-4691F881929A}" srcOrd="0" destOrd="0" presId="urn:microsoft.com/office/officeart/2005/8/layout/pyramid4"/>
    <dgm:cxn modelId="{AFD7D44F-9FB6-6147-9CE5-F56CBFF3826B}" srcId="{82AEC901-2BA9-9543-93FC-920FA1D122AF}" destId="{A2C07A2A-A101-9E42-8F7F-18C549A3BDF1}" srcOrd="0" destOrd="0" parTransId="{87CF5D1E-BE58-C141-AF4C-9FB4B2366D6D}" sibTransId="{72E6070A-E907-AA43-B0AD-C0CB868D2A30}"/>
    <dgm:cxn modelId="{5D873286-D31A-314F-9970-928A5BEC8053}" srcId="{82AEC901-2BA9-9543-93FC-920FA1D122AF}" destId="{3D3E7DB8-6478-8B4A-8D4E-0C22303B6F8C}" srcOrd="3" destOrd="0" parTransId="{599BEA76-A849-6146-B65A-0E68306CDF88}" sibTransId="{3872B95A-2437-3A4D-933F-39313C9BF3A7}"/>
    <dgm:cxn modelId="{91A7238A-37F7-0346-B946-879B87A33BB8}" type="presOf" srcId="{F34DCC63-21EF-5343-BD7C-3C343B0149F9}" destId="{AF24916F-71D7-E743-B83D-A1AA45D8BAD3}" srcOrd="0" destOrd="0" presId="urn:microsoft.com/office/officeart/2005/8/layout/pyramid4"/>
    <dgm:cxn modelId="{B440A493-0A16-714E-BA15-2272B7CC7450}" srcId="{82AEC901-2BA9-9543-93FC-920FA1D122AF}" destId="{99D4C67B-1BC7-8641-A61F-2D24DF255ABC}" srcOrd="1" destOrd="0" parTransId="{3D8D17FD-2702-6A4F-8884-4B2C857696CA}" sibTransId="{5BB7B445-6779-C84B-9792-F9681CEA1F50}"/>
    <dgm:cxn modelId="{F1FB0DDC-A1EC-0545-906B-0292B39195A2}" type="presOf" srcId="{82AEC901-2BA9-9543-93FC-920FA1D122AF}" destId="{F10F9E2D-CE52-7E42-9764-D4D8E8EE8134}" srcOrd="0" destOrd="0" presId="urn:microsoft.com/office/officeart/2005/8/layout/pyramid4"/>
    <dgm:cxn modelId="{D0EB2BE2-D3A9-2741-B490-3AB5A4381EDC}" type="presOf" srcId="{A2C07A2A-A101-9E42-8F7F-18C549A3BDF1}" destId="{001B696F-A883-7244-ADC0-B90C755A3673}" srcOrd="0" destOrd="0" presId="urn:microsoft.com/office/officeart/2005/8/layout/pyramid4"/>
    <dgm:cxn modelId="{007D47EB-8A68-794D-B00F-9EF8BB164F8B}" srcId="{82AEC901-2BA9-9543-93FC-920FA1D122AF}" destId="{F34DCC63-21EF-5343-BD7C-3C343B0149F9}" srcOrd="2" destOrd="0" parTransId="{DC85CC54-F535-A949-9FDF-6741BC920565}" sibTransId="{DC4C29D4-425E-0F40-9960-1223CDE10DB1}"/>
    <dgm:cxn modelId="{CF3A93CB-F161-D34C-A807-51B283ACCC42}" type="presParOf" srcId="{F10F9E2D-CE52-7E42-9764-D4D8E8EE8134}" destId="{001B696F-A883-7244-ADC0-B90C755A3673}" srcOrd="0" destOrd="0" presId="urn:microsoft.com/office/officeart/2005/8/layout/pyramid4"/>
    <dgm:cxn modelId="{8D7A3130-FA10-DA49-BF9A-EDE9272DF50A}" type="presParOf" srcId="{F10F9E2D-CE52-7E42-9764-D4D8E8EE8134}" destId="{59DE78CA-C8A5-BC49-803E-1ADE17F84114}" srcOrd="1" destOrd="0" presId="urn:microsoft.com/office/officeart/2005/8/layout/pyramid4"/>
    <dgm:cxn modelId="{6E220EF5-0BA7-304D-978E-0824796E5915}" type="presParOf" srcId="{F10F9E2D-CE52-7E42-9764-D4D8E8EE8134}" destId="{AF24916F-71D7-E743-B83D-A1AA45D8BAD3}" srcOrd="2" destOrd="0" presId="urn:microsoft.com/office/officeart/2005/8/layout/pyramid4"/>
    <dgm:cxn modelId="{1E027637-A3D3-7C4A-90E0-D7256D2F79C8}" type="presParOf" srcId="{F10F9E2D-CE52-7E42-9764-D4D8E8EE8134}" destId="{773E51FD-BE56-7549-9339-4691F881929A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8F0B99-EFB1-514B-98B9-D53FA6320D30}" type="doc">
      <dgm:prSet loTypeId="urn:microsoft.com/office/officeart/2005/8/layout/radial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0A8B7D-9FF8-2141-BD96-FA78BE7912BA}">
      <dgm:prSet phldrT="[Text]"/>
      <dgm:spPr/>
      <dgm:t>
        <a:bodyPr/>
        <a:lstStyle/>
        <a:p>
          <a:r>
            <a:rPr lang="en-US" dirty="0" err="1"/>
            <a:t>Misi</a:t>
          </a:r>
          <a:r>
            <a:rPr lang="en-US" dirty="0"/>
            <a:t> I</a:t>
          </a:r>
        </a:p>
      </dgm:t>
    </dgm:pt>
    <dgm:pt modelId="{F7DB7603-FD54-5249-952D-FD7D2F4E9F46}" type="parTrans" cxnId="{781B4FE3-D063-514C-AE84-420EFE270019}">
      <dgm:prSet/>
      <dgm:spPr/>
      <dgm:t>
        <a:bodyPr/>
        <a:lstStyle/>
        <a:p>
          <a:endParaRPr lang="en-US"/>
        </a:p>
      </dgm:t>
    </dgm:pt>
    <dgm:pt modelId="{53BC42D6-CB08-624F-AA2E-6ED1E186D2C5}" type="sibTrans" cxnId="{781B4FE3-D063-514C-AE84-420EFE270019}">
      <dgm:prSet/>
      <dgm:spPr/>
      <dgm:t>
        <a:bodyPr/>
        <a:lstStyle/>
        <a:p>
          <a:endParaRPr lang="en-US"/>
        </a:p>
      </dgm:t>
    </dgm:pt>
    <dgm:pt modelId="{888FE0FD-0A9B-FF4E-9436-8551814CE19F}">
      <dgm:prSet phldrT="[Text]"/>
      <dgm:spPr/>
      <dgm:t>
        <a:bodyPr/>
        <a:lstStyle/>
        <a:p>
          <a:r>
            <a:rPr lang="en-US" dirty="0" err="1"/>
            <a:t>Penelitian</a:t>
          </a:r>
          <a:endParaRPr lang="en-US" dirty="0"/>
        </a:p>
      </dgm:t>
    </dgm:pt>
    <dgm:pt modelId="{29AC301F-6DD0-9D4A-B2E0-E12AC581A6D2}" type="parTrans" cxnId="{7ABAA790-69CF-C041-8FF5-498C5CA6EEB9}">
      <dgm:prSet/>
      <dgm:spPr/>
      <dgm:t>
        <a:bodyPr/>
        <a:lstStyle/>
        <a:p>
          <a:endParaRPr lang="en-US"/>
        </a:p>
      </dgm:t>
    </dgm:pt>
    <dgm:pt modelId="{01DEC586-65B8-5647-9C8A-65B4B3D07D0C}" type="sibTrans" cxnId="{7ABAA790-69CF-C041-8FF5-498C5CA6EEB9}">
      <dgm:prSet/>
      <dgm:spPr/>
      <dgm:t>
        <a:bodyPr/>
        <a:lstStyle/>
        <a:p>
          <a:endParaRPr lang="en-US"/>
        </a:p>
      </dgm:t>
    </dgm:pt>
    <dgm:pt modelId="{4392A04E-7216-AD4C-88D0-0667FF1DF03F}">
      <dgm:prSet phldrT="[Text]"/>
      <dgm:spPr/>
      <dgm:t>
        <a:bodyPr/>
        <a:lstStyle/>
        <a:p>
          <a:r>
            <a:rPr lang="en-US" dirty="0" err="1"/>
            <a:t>Misi</a:t>
          </a:r>
          <a:r>
            <a:rPr lang="en-US" dirty="0"/>
            <a:t> 2</a:t>
          </a:r>
        </a:p>
      </dgm:t>
    </dgm:pt>
    <dgm:pt modelId="{E7327A15-3FA9-A145-92BE-D3DBAA3468DE}" type="parTrans" cxnId="{79C792BA-99EE-914C-9EA9-A179AFBDACFC}">
      <dgm:prSet/>
      <dgm:spPr/>
      <dgm:t>
        <a:bodyPr/>
        <a:lstStyle/>
        <a:p>
          <a:endParaRPr lang="en-US"/>
        </a:p>
      </dgm:t>
    </dgm:pt>
    <dgm:pt modelId="{41FF42C0-B7D6-E347-A525-59735B4EFC62}" type="sibTrans" cxnId="{79C792BA-99EE-914C-9EA9-A179AFBDACFC}">
      <dgm:prSet/>
      <dgm:spPr/>
      <dgm:t>
        <a:bodyPr/>
        <a:lstStyle/>
        <a:p>
          <a:endParaRPr lang="en-US"/>
        </a:p>
      </dgm:t>
    </dgm:pt>
    <dgm:pt modelId="{BE696B47-8E63-8B48-9BDC-C57E8FDE2D13}">
      <dgm:prSet phldrT="[Text]"/>
      <dgm:spPr/>
      <dgm:t>
        <a:bodyPr/>
        <a:lstStyle/>
        <a:p>
          <a:r>
            <a:rPr lang="en-US" dirty="0" err="1"/>
            <a:t>Mahasiswa</a:t>
          </a:r>
          <a:endParaRPr lang="en-US" dirty="0"/>
        </a:p>
      </dgm:t>
    </dgm:pt>
    <dgm:pt modelId="{CCC4D1B8-842B-8E47-8ACA-1A9F7070C1EB}" type="parTrans" cxnId="{B0C855DB-C95C-8845-A9F2-4BF95B5FEBB3}">
      <dgm:prSet/>
      <dgm:spPr/>
      <dgm:t>
        <a:bodyPr/>
        <a:lstStyle/>
        <a:p>
          <a:endParaRPr lang="en-US"/>
        </a:p>
      </dgm:t>
    </dgm:pt>
    <dgm:pt modelId="{C364D191-4E49-7448-B0E9-A0BD4EAF6F9F}" type="sibTrans" cxnId="{B0C855DB-C95C-8845-A9F2-4BF95B5FEBB3}">
      <dgm:prSet/>
      <dgm:spPr/>
      <dgm:t>
        <a:bodyPr/>
        <a:lstStyle/>
        <a:p>
          <a:endParaRPr lang="en-US"/>
        </a:p>
      </dgm:t>
    </dgm:pt>
    <dgm:pt modelId="{BD419030-DEA2-F84F-A9B9-1CE1C75F8246}">
      <dgm:prSet phldrT="[Text]"/>
      <dgm:spPr/>
      <dgm:t>
        <a:bodyPr/>
        <a:lstStyle/>
        <a:p>
          <a:r>
            <a:rPr lang="en-US" dirty="0" err="1"/>
            <a:t>Misi</a:t>
          </a:r>
          <a:r>
            <a:rPr lang="en-US" dirty="0"/>
            <a:t> 3</a:t>
          </a:r>
        </a:p>
      </dgm:t>
    </dgm:pt>
    <dgm:pt modelId="{055B82C0-1AA6-8040-8FD0-431D53F38575}" type="parTrans" cxnId="{6E2AC1FD-07B7-8348-BBE5-99E3281547B4}">
      <dgm:prSet/>
      <dgm:spPr/>
      <dgm:t>
        <a:bodyPr/>
        <a:lstStyle/>
        <a:p>
          <a:endParaRPr lang="en-US"/>
        </a:p>
      </dgm:t>
    </dgm:pt>
    <dgm:pt modelId="{18BC57ED-713F-264E-9160-501367A1EA5C}" type="sibTrans" cxnId="{6E2AC1FD-07B7-8348-BBE5-99E3281547B4}">
      <dgm:prSet/>
      <dgm:spPr/>
      <dgm:t>
        <a:bodyPr/>
        <a:lstStyle/>
        <a:p>
          <a:endParaRPr lang="en-US"/>
        </a:p>
      </dgm:t>
    </dgm:pt>
    <dgm:pt modelId="{F72EF2D8-CDA8-AC45-B596-9E0DDEC9E0DA}">
      <dgm:prSet phldrT="[Text]"/>
      <dgm:spPr/>
      <dgm:t>
        <a:bodyPr/>
        <a:lstStyle/>
        <a:p>
          <a:r>
            <a:rPr lang="en-US" dirty="0" err="1"/>
            <a:t>Pengabdian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Masyarakat</a:t>
          </a:r>
        </a:p>
      </dgm:t>
    </dgm:pt>
    <dgm:pt modelId="{FF4AC2F6-A1D9-7F41-A358-6D3725E13EE6}" type="parTrans" cxnId="{767F47DC-4F45-F241-8302-347E0C6F5A4F}">
      <dgm:prSet/>
      <dgm:spPr/>
      <dgm:t>
        <a:bodyPr/>
        <a:lstStyle/>
        <a:p>
          <a:endParaRPr lang="en-US"/>
        </a:p>
      </dgm:t>
    </dgm:pt>
    <dgm:pt modelId="{CDA7D277-3039-2948-AF10-6C38359311F6}" type="sibTrans" cxnId="{767F47DC-4F45-F241-8302-347E0C6F5A4F}">
      <dgm:prSet/>
      <dgm:spPr/>
      <dgm:t>
        <a:bodyPr/>
        <a:lstStyle/>
        <a:p>
          <a:endParaRPr lang="en-US"/>
        </a:p>
      </dgm:t>
    </dgm:pt>
    <dgm:pt modelId="{3C13FA4F-D969-BE4E-90E0-7AE2C9E883FA}">
      <dgm:prSet phldrT="[Text]"/>
      <dgm:spPr/>
      <dgm:t>
        <a:bodyPr/>
        <a:lstStyle/>
        <a:p>
          <a:r>
            <a:rPr lang="en-US" dirty="0" err="1"/>
            <a:t>Misi</a:t>
          </a:r>
          <a:r>
            <a:rPr lang="en-US" dirty="0"/>
            <a:t> 4</a:t>
          </a:r>
        </a:p>
      </dgm:t>
    </dgm:pt>
    <dgm:pt modelId="{A2BB7BD3-4044-7242-9DB8-3DE61663E620}" type="parTrans" cxnId="{27B2118A-44CE-9B49-9276-55AB6C42531E}">
      <dgm:prSet/>
      <dgm:spPr/>
      <dgm:t>
        <a:bodyPr/>
        <a:lstStyle/>
        <a:p>
          <a:endParaRPr lang="en-US"/>
        </a:p>
      </dgm:t>
    </dgm:pt>
    <dgm:pt modelId="{714C57C6-33A3-A942-816A-D45A838286DE}" type="sibTrans" cxnId="{27B2118A-44CE-9B49-9276-55AB6C42531E}">
      <dgm:prSet/>
      <dgm:spPr/>
      <dgm:t>
        <a:bodyPr/>
        <a:lstStyle/>
        <a:p>
          <a:endParaRPr lang="en-US"/>
        </a:p>
      </dgm:t>
    </dgm:pt>
    <dgm:pt modelId="{88AEE3C9-2401-A04F-A885-D5F54D994FC7}">
      <dgm:prSet phldrT="[Text]"/>
      <dgm:spPr/>
      <dgm:t>
        <a:bodyPr/>
        <a:lstStyle/>
        <a:p>
          <a:r>
            <a:rPr lang="en-US" dirty="0"/>
            <a:t>SDM</a:t>
          </a:r>
        </a:p>
      </dgm:t>
    </dgm:pt>
    <dgm:pt modelId="{17533C7D-0F37-6141-8E1B-3DC676BA9E35}" type="parTrans" cxnId="{53F55513-576E-2B40-9606-4788DC2B2077}">
      <dgm:prSet/>
      <dgm:spPr/>
      <dgm:t>
        <a:bodyPr/>
        <a:lstStyle/>
        <a:p>
          <a:endParaRPr lang="en-US"/>
        </a:p>
      </dgm:t>
    </dgm:pt>
    <dgm:pt modelId="{435FBDCD-5EED-504B-8FDB-93DDD1084AFA}" type="sibTrans" cxnId="{53F55513-576E-2B40-9606-4788DC2B2077}">
      <dgm:prSet/>
      <dgm:spPr/>
      <dgm:t>
        <a:bodyPr/>
        <a:lstStyle/>
        <a:p>
          <a:endParaRPr lang="en-US"/>
        </a:p>
      </dgm:t>
    </dgm:pt>
    <dgm:pt modelId="{857F2F76-8DEF-3046-8FFB-9DD36E755140}">
      <dgm:prSet phldrT="[Text]"/>
      <dgm:spPr/>
      <dgm:t>
        <a:bodyPr/>
        <a:lstStyle/>
        <a:p>
          <a:r>
            <a:rPr lang="en-US" dirty="0"/>
            <a:t>Pendidikan</a:t>
          </a:r>
        </a:p>
      </dgm:t>
    </dgm:pt>
    <dgm:pt modelId="{46B7C697-2FFA-A647-99B2-44415458B64D}" type="parTrans" cxnId="{9D47F390-2D06-4549-A7E5-BB2997B939D1}">
      <dgm:prSet/>
      <dgm:spPr/>
      <dgm:t>
        <a:bodyPr/>
        <a:lstStyle/>
        <a:p>
          <a:endParaRPr lang="en-US"/>
        </a:p>
      </dgm:t>
    </dgm:pt>
    <dgm:pt modelId="{26146692-1F45-B945-939E-40351AEA9948}" type="sibTrans" cxnId="{9D47F390-2D06-4549-A7E5-BB2997B939D1}">
      <dgm:prSet/>
      <dgm:spPr/>
      <dgm:t>
        <a:bodyPr/>
        <a:lstStyle/>
        <a:p>
          <a:endParaRPr lang="en-US"/>
        </a:p>
      </dgm:t>
    </dgm:pt>
    <dgm:pt modelId="{C8D2CC04-C001-9747-A657-7FB60ADECF75}">
      <dgm:prSet phldrT="[Text]"/>
      <dgm:spPr/>
      <dgm:t>
        <a:bodyPr/>
        <a:lstStyle/>
        <a:p>
          <a:r>
            <a:rPr lang="en-US" dirty="0"/>
            <a:t>VMTS</a:t>
          </a:r>
        </a:p>
      </dgm:t>
    </dgm:pt>
    <dgm:pt modelId="{C7AE14CC-87C8-544C-A082-B66B896E17F4}" type="parTrans" cxnId="{9957EB8E-5158-8848-8C86-1A61E86BB10B}">
      <dgm:prSet/>
      <dgm:spPr/>
      <dgm:t>
        <a:bodyPr/>
        <a:lstStyle/>
        <a:p>
          <a:endParaRPr lang="en-US"/>
        </a:p>
      </dgm:t>
    </dgm:pt>
    <dgm:pt modelId="{9CBE156E-2AFA-CA45-9DF4-5349C5547176}" type="sibTrans" cxnId="{9957EB8E-5158-8848-8C86-1A61E86BB10B}">
      <dgm:prSet/>
      <dgm:spPr/>
      <dgm:t>
        <a:bodyPr/>
        <a:lstStyle/>
        <a:p>
          <a:endParaRPr lang="en-US"/>
        </a:p>
      </dgm:t>
    </dgm:pt>
    <dgm:pt modelId="{89E1974C-E5C4-0F41-8B56-2FA1B0239974}">
      <dgm:prSet phldrT="[Text]"/>
      <dgm:spPr/>
      <dgm:t>
        <a:bodyPr/>
        <a:lstStyle/>
        <a:p>
          <a:r>
            <a:rPr lang="en-US" dirty="0"/>
            <a:t>Tata </a:t>
          </a:r>
          <a:r>
            <a:rPr lang="en-US" dirty="0" err="1"/>
            <a:t>Pamong</a:t>
          </a:r>
          <a:r>
            <a:rPr lang="en-US" dirty="0"/>
            <a:t>, </a:t>
          </a:r>
          <a:r>
            <a:rPr lang="en-US" dirty="0" err="1"/>
            <a:t>Kerjasama</a:t>
          </a:r>
          <a:r>
            <a:rPr lang="en-US" dirty="0"/>
            <a:t>, </a:t>
          </a:r>
          <a:r>
            <a:rPr lang="en-US" dirty="0" err="1"/>
            <a:t>penjaminan</a:t>
          </a:r>
          <a:r>
            <a:rPr lang="en-US" dirty="0"/>
            <a:t> </a:t>
          </a:r>
          <a:r>
            <a:rPr lang="en-US" dirty="0" err="1"/>
            <a:t>Mutu</a:t>
          </a:r>
          <a:endParaRPr lang="en-US" dirty="0"/>
        </a:p>
      </dgm:t>
    </dgm:pt>
    <dgm:pt modelId="{F49C37D6-DCD3-2C43-B6D8-7284A2CD8524}" type="parTrans" cxnId="{A7533EA7-D1F2-394E-A12B-CB18C8923015}">
      <dgm:prSet/>
      <dgm:spPr/>
      <dgm:t>
        <a:bodyPr/>
        <a:lstStyle/>
        <a:p>
          <a:endParaRPr lang="en-US"/>
        </a:p>
      </dgm:t>
    </dgm:pt>
    <dgm:pt modelId="{EEE6EECF-4DF7-9C4D-9E19-3BDB6F3FA044}" type="sibTrans" cxnId="{A7533EA7-D1F2-394E-A12B-CB18C8923015}">
      <dgm:prSet/>
      <dgm:spPr/>
      <dgm:t>
        <a:bodyPr/>
        <a:lstStyle/>
        <a:p>
          <a:endParaRPr lang="en-US"/>
        </a:p>
      </dgm:t>
    </dgm:pt>
    <dgm:pt modelId="{3690991F-3CB5-A848-98FC-732AB254E74C}">
      <dgm:prSet phldrT="[Text]"/>
      <dgm:spPr/>
      <dgm:t>
        <a:bodyPr/>
        <a:lstStyle/>
        <a:p>
          <a:endParaRPr lang="en-US" dirty="0"/>
        </a:p>
      </dgm:t>
    </dgm:pt>
    <dgm:pt modelId="{68E7AFD9-B745-D54A-AE50-72CEE444001C}" type="parTrans" cxnId="{D4BC663C-00D8-4B4E-9774-4D73822C40FB}">
      <dgm:prSet/>
      <dgm:spPr/>
      <dgm:t>
        <a:bodyPr/>
        <a:lstStyle/>
        <a:p>
          <a:endParaRPr lang="en-US"/>
        </a:p>
      </dgm:t>
    </dgm:pt>
    <dgm:pt modelId="{F6A29921-43E9-4B46-B4AB-5486E512AD62}" type="sibTrans" cxnId="{D4BC663C-00D8-4B4E-9774-4D73822C40FB}">
      <dgm:prSet/>
      <dgm:spPr/>
      <dgm:t>
        <a:bodyPr/>
        <a:lstStyle/>
        <a:p>
          <a:endParaRPr lang="en-US"/>
        </a:p>
      </dgm:t>
    </dgm:pt>
    <dgm:pt modelId="{C5F6507E-7E1A-7A47-8292-F355085D988F}">
      <dgm:prSet phldrT="[Text]"/>
      <dgm:spPr/>
      <dgm:t>
        <a:bodyPr/>
        <a:lstStyle/>
        <a:p>
          <a:r>
            <a:rPr lang="en-US" dirty="0" err="1"/>
            <a:t>Luaran</a:t>
          </a:r>
          <a:r>
            <a:rPr lang="en-US" dirty="0"/>
            <a:t> &amp; </a:t>
          </a:r>
          <a:r>
            <a:rPr lang="en-US" dirty="0" err="1"/>
            <a:t>Capaian</a:t>
          </a:r>
          <a:endParaRPr lang="en-US" dirty="0"/>
        </a:p>
      </dgm:t>
    </dgm:pt>
    <dgm:pt modelId="{4F29E46D-BA5B-B24D-A700-FC08763A5B4B}" type="parTrans" cxnId="{B83DA20A-DA62-564D-8F1D-07DB2C76B270}">
      <dgm:prSet/>
      <dgm:spPr/>
      <dgm:t>
        <a:bodyPr/>
        <a:lstStyle/>
        <a:p>
          <a:endParaRPr lang="en-US"/>
        </a:p>
      </dgm:t>
    </dgm:pt>
    <dgm:pt modelId="{A18E80F2-4943-784D-8267-E8548E6EFC37}" type="sibTrans" cxnId="{B83DA20A-DA62-564D-8F1D-07DB2C76B270}">
      <dgm:prSet/>
      <dgm:spPr/>
      <dgm:t>
        <a:bodyPr/>
        <a:lstStyle/>
        <a:p>
          <a:endParaRPr lang="en-US"/>
        </a:p>
      </dgm:t>
    </dgm:pt>
    <dgm:pt modelId="{D4677919-FC31-1643-8B11-BDD0FF621C4D}">
      <dgm:prSet phldrT="[Text]"/>
      <dgm:spPr/>
      <dgm:t>
        <a:bodyPr/>
        <a:lstStyle/>
        <a:p>
          <a:r>
            <a:rPr lang="en-US" dirty="0" err="1"/>
            <a:t>Keuangan</a:t>
          </a:r>
          <a:r>
            <a:rPr lang="en-US" dirty="0"/>
            <a:t> &amp; </a:t>
          </a:r>
          <a:r>
            <a:rPr lang="en-US" dirty="0" err="1"/>
            <a:t>Sarpras</a:t>
          </a:r>
          <a:endParaRPr lang="en-US" dirty="0"/>
        </a:p>
      </dgm:t>
    </dgm:pt>
    <dgm:pt modelId="{AD7DFC6C-5A00-1945-8BE4-0874671EEC0F}" type="parTrans" cxnId="{9F56924C-C990-A34C-96EF-AB8FFB9B2C62}">
      <dgm:prSet/>
      <dgm:spPr/>
      <dgm:t>
        <a:bodyPr/>
        <a:lstStyle/>
        <a:p>
          <a:endParaRPr lang="en-US"/>
        </a:p>
      </dgm:t>
    </dgm:pt>
    <dgm:pt modelId="{58DA20E3-6924-1C4B-BA36-E2170479EC25}" type="sibTrans" cxnId="{9F56924C-C990-A34C-96EF-AB8FFB9B2C62}">
      <dgm:prSet/>
      <dgm:spPr/>
      <dgm:t>
        <a:bodyPr/>
        <a:lstStyle/>
        <a:p>
          <a:endParaRPr lang="en-US"/>
        </a:p>
      </dgm:t>
    </dgm:pt>
    <dgm:pt modelId="{1D8C1E04-8FBA-5A48-A049-E1EB3187A20B}" type="pres">
      <dgm:prSet presAssocID="{B48F0B99-EFB1-514B-98B9-D53FA6320D3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145E879-4C76-C346-8AE1-CF5569C8F68C}" type="pres">
      <dgm:prSet presAssocID="{B48F0B99-EFB1-514B-98B9-D53FA6320D30}" presName="cycle" presStyleCnt="0"/>
      <dgm:spPr/>
    </dgm:pt>
    <dgm:pt modelId="{F6B6CC43-0933-4049-8698-06712B98760D}" type="pres">
      <dgm:prSet presAssocID="{B48F0B99-EFB1-514B-98B9-D53FA6320D30}" presName="centerShape" presStyleCnt="0"/>
      <dgm:spPr/>
    </dgm:pt>
    <dgm:pt modelId="{3B4B86B8-C457-BA4A-8022-151038C67CD3}" type="pres">
      <dgm:prSet presAssocID="{B48F0B99-EFB1-514B-98B9-D53FA6320D30}" presName="connSite" presStyleLbl="node1" presStyleIdx="0" presStyleCnt="5"/>
      <dgm:spPr/>
    </dgm:pt>
    <dgm:pt modelId="{D324A98B-0CCB-C14B-8937-6ACAC79BDEBE}" type="pres">
      <dgm:prSet presAssocID="{B48F0B99-EFB1-514B-98B9-D53FA6320D30}" presName="visible" presStyleLbl="node1" presStyleIdx="0" presStyleCnt="5"/>
      <dgm:spPr>
        <a:solidFill>
          <a:srgbClr val="FFC000"/>
        </a:solidFill>
      </dgm:spPr>
    </dgm:pt>
    <dgm:pt modelId="{33E62577-5B6D-7741-A3E4-02EA5F12864C}" type="pres">
      <dgm:prSet presAssocID="{F7DB7603-FD54-5249-952D-FD7D2F4E9F46}" presName="Name25" presStyleLbl="parChTrans1D1" presStyleIdx="0" presStyleCnt="4"/>
      <dgm:spPr/>
    </dgm:pt>
    <dgm:pt modelId="{C6CEBA5D-31D7-B649-BAA7-336858B51A91}" type="pres">
      <dgm:prSet presAssocID="{D20A8B7D-9FF8-2141-BD96-FA78BE7912BA}" presName="node" presStyleCnt="0"/>
      <dgm:spPr/>
    </dgm:pt>
    <dgm:pt modelId="{5B9C1EF3-F654-1F41-9811-FD75941AB1B1}" type="pres">
      <dgm:prSet presAssocID="{D20A8B7D-9FF8-2141-BD96-FA78BE7912BA}" presName="parentNode" presStyleLbl="node1" presStyleIdx="1" presStyleCnt="5" custLinFactNeighborX="43879" custLinFactNeighborY="29665">
        <dgm:presLayoutVars>
          <dgm:chMax val="1"/>
          <dgm:bulletEnabled val="1"/>
        </dgm:presLayoutVars>
      </dgm:prSet>
      <dgm:spPr/>
    </dgm:pt>
    <dgm:pt modelId="{5434AE80-F6CA-924B-81CA-0C02D82C5818}" type="pres">
      <dgm:prSet presAssocID="{D20A8B7D-9FF8-2141-BD96-FA78BE7912BA}" presName="childNode" presStyleLbl="revTx" presStyleIdx="0" presStyleCnt="4">
        <dgm:presLayoutVars>
          <dgm:bulletEnabled val="1"/>
        </dgm:presLayoutVars>
      </dgm:prSet>
      <dgm:spPr/>
    </dgm:pt>
    <dgm:pt modelId="{0ACA3358-4CC2-CF4B-B773-4036382CB25A}" type="pres">
      <dgm:prSet presAssocID="{E7327A15-3FA9-A145-92BE-D3DBAA3468DE}" presName="Name25" presStyleLbl="parChTrans1D1" presStyleIdx="1" presStyleCnt="4"/>
      <dgm:spPr/>
    </dgm:pt>
    <dgm:pt modelId="{F6A79C15-5832-6447-A823-DBC3CF835711}" type="pres">
      <dgm:prSet presAssocID="{4392A04E-7216-AD4C-88D0-0667FF1DF03F}" presName="node" presStyleCnt="0"/>
      <dgm:spPr/>
    </dgm:pt>
    <dgm:pt modelId="{F5FC4FA9-368D-7D45-B29E-2479487613A3}" type="pres">
      <dgm:prSet presAssocID="{4392A04E-7216-AD4C-88D0-0667FF1DF03F}" presName="parentNode" presStyleLbl="node1" presStyleIdx="2" presStyleCnt="5" custScaleX="116835" custLinFactNeighborX="-213" custLinFactNeighborY="22476">
        <dgm:presLayoutVars>
          <dgm:chMax val="1"/>
          <dgm:bulletEnabled val="1"/>
        </dgm:presLayoutVars>
      </dgm:prSet>
      <dgm:spPr/>
    </dgm:pt>
    <dgm:pt modelId="{ABB18246-3CE1-134D-99A4-9611690CFAF5}" type="pres">
      <dgm:prSet presAssocID="{4392A04E-7216-AD4C-88D0-0667FF1DF03F}" presName="childNode" presStyleLbl="revTx" presStyleIdx="1" presStyleCnt="4">
        <dgm:presLayoutVars>
          <dgm:bulletEnabled val="1"/>
        </dgm:presLayoutVars>
      </dgm:prSet>
      <dgm:spPr/>
    </dgm:pt>
    <dgm:pt modelId="{8FB70307-965A-2645-A88B-36662B85C1B9}" type="pres">
      <dgm:prSet presAssocID="{055B82C0-1AA6-8040-8FD0-431D53F38575}" presName="Name25" presStyleLbl="parChTrans1D1" presStyleIdx="2" presStyleCnt="4"/>
      <dgm:spPr/>
    </dgm:pt>
    <dgm:pt modelId="{CBDB949E-FF08-6345-A440-4901336E0546}" type="pres">
      <dgm:prSet presAssocID="{BD419030-DEA2-F84F-A9B9-1CE1C75F8246}" presName="node" presStyleCnt="0"/>
      <dgm:spPr/>
    </dgm:pt>
    <dgm:pt modelId="{9789AD6F-0DB9-804E-8F8C-86943717EFA1}" type="pres">
      <dgm:prSet presAssocID="{BD419030-DEA2-F84F-A9B9-1CE1C75F8246}" presName="parentNode" presStyleLbl="node1" presStyleIdx="3" presStyleCnt="5" custScaleX="132969">
        <dgm:presLayoutVars>
          <dgm:chMax val="1"/>
          <dgm:bulletEnabled val="1"/>
        </dgm:presLayoutVars>
      </dgm:prSet>
      <dgm:spPr/>
    </dgm:pt>
    <dgm:pt modelId="{742BBD09-815E-0440-B973-5F479EE002E7}" type="pres">
      <dgm:prSet presAssocID="{BD419030-DEA2-F84F-A9B9-1CE1C75F8246}" presName="childNode" presStyleLbl="revTx" presStyleIdx="2" presStyleCnt="4">
        <dgm:presLayoutVars>
          <dgm:bulletEnabled val="1"/>
        </dgm:presLayoutVars>
      </dgm:prSet>
      <dgm:spPr/>
    </dgm:pt>
    <dgm:pt modelId="{BA258354-9296-2241-A7C6-9FDCC9272807}" type="pres">
      <dgm:prSet presAssocID="{A2BB7BD3-4044-7242-9DB8-3DE61663E620}" presName="Name25" presStyleLbl="parChTrans1D1" presStyleIdx="3" presStyleCnt="4"/>
      <dgm:spPr/>
    </dgm:pt>
    <dgm:pt modelId="{0EE1648A-C1FE-5542-BA4F-1A930B92D40F}" type="pres">
      <dgm:prSet presAssocID="{3C13FA4F-D969-BE4E-90E0-7AE2C9E883FA}" presName="node" presStyleCnt="0"/>
      <dgm:spPr/>
    </dgm:pt>
    <dgm:pt modelId="{37E18E24-9561-4347-BC14-E7F579535DFB}" type="pres">
      <dgm:prSet presAssocID="{3C13FA4F-D969-BE4E-90E0-7AE2C9E883FA}" presName="parentNode" presStyleLbl="node1" presStyleIdx="4" presStyleCnt="5">
        <dgm:presLayoutVars>
          <dgm:chMax val="1"/>
          <dgm:bulletEnabled val="1"/>
        </dgm:presLayoutVars>
      </dgm:prSet>
      <dgm:spPr/>
    </dgm:pt>
    <dgm:pt modelId="{4B8C5FCE-3831-534F-A561-EA1D9F919ECE}" type="pres">
      <dgm:prSet presAssocID="{3C13FA4F-D969-BE4E-90E0-7AE2C9E883FA}" presName="childNode" presStyleLbl="revTx" presStyleIdx="3" presStyleCnt="4">
        <dgm:presLayoutVars>
          <dgm:bulletEnabled val="1"/>
        </dgm:presLayoutVars>
      </dgm:prSet>
      <dgm:spPr/>
    </dgm:pt>
  </dgm:ptLst>
  <dgm:cxnLst>
    <dgm:cxn modelId="{63D9D506-AFC4-4440-83A7-EAADC5FAE2E2}" type="presOf" srcId="{3690991F-3CB5-A848-98FC-732AB254E74C}" destId="{4B8C5FCE-3831-534F-A561-EA1D9F919ECE}" srcOrd="0" destOrd="3" presId="urn:microsoft.com/office/officeart/2005/8/layout/radial2"/>
    <dgm:cxn modelId="{B83DA20A-DA62-564D-8F1D-07DB2C76B270}" srcId="{4392A04E-7216-AD4C-88D0-0667FF1DF03F}" destId="{C5F6507E-7E1A-7A47-8292-F355085D988F}" srcOrd="3" destOrd="0" parTransId="{4F29E46D-BA5B-B24D-A700-FC08763A5B4B}" sibTransId="{A18E80F2-4943-784D-8267-E8548E6EFC37}"/>
    <dgm:cxn modelId="{53F55513-576E-2B40-9606-4788DC2B2077}" srcId="{4392A04E-7216-AD4C-88D0-0667FF1DF03F}" destId="{88AEE3C9-2401-A04F-A885-D5F54D994FC7}" srcOrd="1" destOrd="0" parTransId="{17533C7D-0F37-6141-8E1B-3DC676BA9E35}" sibTransId="{435FBDCD-5EED-504B-8FDB-93DDD1084AFA}"/>
    <dgm:cxn modelId="{2A0D391C-9513-8C4C-BFD9-6C4FFCE801C8}" type="presOf" srcId="{F7DB7603-FD54-5249-952D-FD7D2F4E9F46}" destId="{33E62577-5B6D-7741-A3E4-02EA5F12864C}" srcOrd="0" destOrd="0" presId="urn:microsoft.com/office/officeart/2005/8/layout/radial2"/>
    <dgm:cxn modelId="{5269BE20-FFEC-E143-B37A-E4ACE419C04C}" type="presOf" srcId="{4392A04E-7216-AD4C-88D0-0667FF1DF03F}" destId="{F5FC4FA9-368D-7D45-B29E-2479487613A3}" srcOrd="0" destOrd="0" presId="urn:microsoft.com/office/officeart/2005/8/layout/radial2"/>
    <dgm:cxn modelId="{32461938-13E4-3744-B4A7-31FB74787D29}" type="presOf" srcId="{D4677919-FC31-1643-8B11-BDD0FF621C4D}" destId="{4B8C5FCE-3831-534F-A561-EA1D9F919ECE}" srcOrd="0" destOrd="2" presId="urn:microsoft.com/office/officeart/2005/8/layout/radial2"/>
    <dgm:cxn modelId="{D4BC663C-00D8-4B4E-9774-4D73822C40FB}" srcId="{3C13FA4F-D969-BE4E-90E0-7AE2C9E883FA}" destId="{3690991F-3CB5-A848-98FC-732AB254E74C}" srcOrd="3" destOrd="0" parTransId="{68E7AFD9-B745-D54A-AE50-72CEE444001C}" sibTransId="{F6A29921-43E9-4B46-B4AB-5486E512AD62}"/>
    <dgm:cxn modelId="{C3A6F65D-72F1-E749-A3EC-BCD962A12EEA}" type="presOf" srcId="{88AEE3C9-2401-A04F-A885-D5F54D994FC7}" destId="{ABB18246-3CE1-134D-99A4-9611690CFAF5}" srcOrd="0" destOrd="1" presId="urn:microsoft.com/office/officeart/2005/8/layout/radial2"/>
    <dgm:cxn modelId="{89AB1F60-3848-3F45-B7FD-6B90F90B5B0C}" type="presOf" srcId="{D20A8B7D-9FF8-2141-BD96-FA78BE7912BA}" destId="{5B9C1EF3-F654-1F41-9811-FD75941AB1B1}" srcOrd="0" destOrd="0" presId="urn:microsoft.com/office/officeart/2005/8/layout/radial2"/>
    <dgm:cxn modelId="{138E4844-5632-CA42-9A95-74AAF2E0FD99}" type="presOf" srcId="{888FE0FD-0A9B-FF4E-9436-8551814CE19F}" destId="{5434AE80-F6CA-924B-81CA-0C02D82C5818}" srcOrd="0" destOrd="0" presId="urn:microsoft.com/office/officeart/2005/8/layout/radial2"/>
    <dgm:cxn modelId="{12508068-7FF6-8F45-BC44-CBE8851AD01C}" type="presOf" srcId="{C5F6507E-7E1A-7A47-8292-F355085D988F}" destId="{ABB18246-3CE1-134D-99A4-9611690CFAF5}" srcOrd="0" destOrd="3" presId="urn:microsoft.com/office/officeart/2005/8/layout/radial2"/>
    <dgm:cxn modelId="{9F56924C-C990-A34C-96EF-AB8FFB9B2C62}" srcId="{3C13FA4F-D969-BE4E-90E0-7AE2C9E883FA}" destId="{D4677919-FC31-1643-8B11-BDD0FF621C4D}" srcOrd="2" destOrd="0" parTransId="{AD7DFC6C-5A00-1945-8BE4-0874671EEC0F}" sibTransId="{58DA20E3-6924-1C4B-BA36-E2170479EC25}"/>
    <dgm:cxn modelId="{965F516D-B9CB-C449-BA42-E25D0924AB3D}" type="presOf" srcId="{BD419030-DEA2-F84F-A9B9-1CE1C75F8246}" destId="{9789AD6F-0DB9-804E-8F8C-86943717EFA1}" srcOrd="0" destOrd="0" presId="urn:microsoft.com/office/officeart/2005/8/layout/radial2"/>
    <dgm:cxn modelId="{E3471B6E-687F-2842-A5C8-7526D3CD2266}" type="presOf" srcId="{B48F0B99-EFB1-514B-98B9-D53FA6320D30}" destId="{1D8C1E04-8FBA-5A48-A049-E1EB3187A20B}" srcOrd="0" destOrd="0" presId="urn:microsoft.com/office/officeart/2005/8/layout/radial2"/>
    <dgm:cxn modelId="{288EE470-7347-7F41-857F-6CEC1AFBD292}" type="presOf" srcId="{055B82C0-1AA6-8040-8FD0-431D53F38575}" destId="{8FB70307-965A-2645-A88B-36662B85C1B9}" srcOrd="0" destOrd="0" presId="urn:microsoft.com/office/officeart/2005/8/layout/radial2"/>
    <dgm:cxn modelId="{27B2118A-44CE-9B49-9276-55AB6C42531E}" srcId="{B48F0B99-EFB1-514B-98B9-D53FA6320D30}" destId="{3C13FA4F-D969-BE4E-90E0-7AE2C9E883FA}" srcOrd="3" destOrd="0" parTransId="{A2BB7BD3-4044-7242-9DB8-3DE61663E620}" sibTransId="{714C57C6-33A3-A942-816A-D45A838286DE}"/>
    <dgm:cxn modelId="{9957EB8E-5158-8848-8C86-1A61E86BB10B}" srcId="{3C13FA4F-D969-BE4E-90E0-7AE2C9E883FA}" destId="{C8D2CC04-C001-9747-A657-7FB60ADECF75}" srcOrd="0" destOrd="0" parTransId="{C7AE14CC-87C8-544C-A082-B66B896E17F4}" sibTransId="{9CBE156E-2AFA-CA45-9DF4-5349C5547176}"/>
    <dgm:cxn modelId="{7ABAA790-69CF-C041-8FF5-498C5CA6EEB9}" srcId="{D20A8B7D-9FF8-2141-BD96-FA78BE7912BA}" destId="{888FE0FD-0A9B-FF4E-9436-8551814CE19F}" srcOrd="0" destOrd="0" parTransId="{29AC301F-6DD0-9D4A-B2E0-E12AC581A6D2}" sibTransId="{01DEC586-65B8-5647-9C8A-65B4B3D07D0C}"/>
    <dgm:cxn modelId="{9D47F390-2D06-4549-A7E5-BB2997B939D1}" srcId="{4392A04E-7216-AD4C-88D0-0667FF1DF03F}" destId="{857F2F76-8DEF-3046-8FFB-9DD36E755140}" srcOrd="2" destOrd="0" parTransId="{46B7C697-2FFA-A647-99B2-44415458B64D}" sibTransId="{26146692-1F45-B945-939E-40351AEA9948}"/>
    <dgm:cxn modelId="{A7533EA7-D1F2-394E-A12B-CB18C8923015}" srcId="{3C13FA4F-D969-BE4E-90E0-7AE2C9E883FA}" destId="{89E1974C-E5C4-0F41-8B56-2FA1B0239974}" srcOrd="1" destOrd="0" parTransId="{F49C37D6-DCD3-2C43-B6D8-7284A2CD8524}" sibTransId="{EEE6EECF-4DF7-9C4D-9E19-3BDB6F3FA044}"/>
    <dgm:cxn modelId="{87B71CA8-07FE-2748-8808-773A072A0155}" type="presOf" srcId="{BE696B47-8E63-8B48-9BDC-C57E8FDE2D13}" destId="{ABB18246-3CE1-134D-99A4-9611690CFAF5}" srcOrd="0" destOrd="0" presId="urn:microsoft.com/office/officeart/2005/8/layout/radial2"/>
    <dgm:cxn modelId="{79C792BA-99EE-914C-9EA9-A179AFBDACFC}" srcId="{B48F0B99-EFB1-514B-98B9-D53FA6320D30}" destId="{4392A04E-7216-AD4C-88D0-0667FF1DF03F}" srcOrd="1" destOrd="0" parTransId="{E7327A15-3FA9-A145-92BE-D3DBAA3468DE}" sibTransId="{41FF42C0-B7D6-E347-A525-59735B4EFC62}"/>
    <dgm:cxn modelId="{9D49EACF-A3BF-FB4E-B1C3-60584524BC5C}" type="presOf" srcId="{F72EF2D8-CDA8-AC45-B596-9E0DDEC9E0DA}" destId="{742BBD09-815E-0440-B973-5F479EE002E7}" srcOrd="0" destOrd="0" presId="urn:microsoft.com/office/officeart/2005/8/layout/radial2"/>
    <dgm:cxn modelId="{2DF0ECD7-2ACA-FE4C-BB37-C574BC128447}" type="presOf" srcId="{857F2F76-8DEF-3046-8FFB-9DD36E755140}" destId="{ABB18246-3CE1-134D-99A4-9611690CFAF5}" srcOrd="0" destOrd="2" presId="urn:microsoft.com/office/officeart/2005/8/layout/radial2"/>
    <dgm:cxn modelId="{D16CC4D8-8F55-244A-8B17-4DF875BFD8FC}" type="presOf" srcId="{C8D2CC04-C001-9747-A657-7FB60ADECF75}" destId="{4B8C5FCE-3831-534F-A561-EA1D9F919ECE}" srcOrd="0" destOrd="0" presId="urn:microsoft.com/office/officeart/2005/8/layout/radial2"/>
    <dgm:cxn modelId="{B0C855DB-C95C-8845-A9F2-4BF95B5FEBB3}" srcId="{4392A04E-7216-AD4C-88D0-0667FF1DF03F}" destId="{BE696B47-8E63-8B48-9BDC-C57E8FDE2D13}" srcOrd="0" destOrd="0" parTransId="{CCC4D1B8-842B-8E47-8ACA-1A9F7070C1EB}" sibTransId="{C364D191-4E49-7448-B0E9-A0BD4EAF6F9F}"/>
    <dgm:cxn modelId="{767F47DC-4F45-F241-8302-347E0C6F5A4F}" srcId="{BD419030-DEA2-F84F-A9B9-1CE1C75F8246}" destId="{F72EF2D8-CDA8-AC45-B596-9E0DDEC9E0DA}" srcOrd="0" destOrd="0" parTransId="{FF4AC2F6-A1D9-7F41-A358-6D3725E13EE6}" sibTransId="{CDA7D277-3039-2948-AF10-6C38359311F6}"/>
    <dgm:cxn modelId="{77B06BDD-4F38-0E4D-ABE7-5031DE7504E9}" type="presOf" srcId="{E7327A15-3FA9-A145-92BE-D3DBAA3468DE}" destId="{0ACA3358-4CC2-CF4B-B773-4036382CB25A}" srcOrd="0" destOrd="0" presId="urn:microsoft.com/office/officeart/2005/8/layout/radial2"/>
    <dgm:cxn modelId="{64F3F4E1-DFA0-8C4D-9487-77742332601A}" type="presOf" srcId="{3C13FA4F-D969-BE4E-90E0-7AE2C9E883FA}" destId="{37E18E24-9561-4347-BC14-E7F579535DFB}" srcOrd="0" destOrd="0" presId="urn:microsoft.com/office/officeart/2005/8/layout/radial2"/>
    <dgm:cxn modelId="{781B4FE3-D063-514C-AE84-420EFE270019}" srcId="{B48F0B99-EFB1-514B-98B9-D53FA6320D30}" destId="{D20A8B7D-9FF8-2141-BD96-FA78BE7912BA}" srcOrd="0" destOrd="0" parTransId="{F7DB7603-FD54-5249-952D-FD7D2F4E9F46}" sibTransId="{53BC42D6-CB08-624F-AA2E-6ED1E186D2C5}"/>
    <dgm:cxn modelId="{DFCB29E9-766D-034D-AB5F-BDF77A0D7568}" type="presOf" srcId="{A2BB7BD3-4044-7242-9DB8-3DE61663E620}" destId="{BA258354-9296-2241-A7C6-9FDCC9272807}" srcOrd="0" destOrd="0" presId="urn:microsoft.com/office/officeart/2005/8/layout/radial2"/>
    <dgm:cxn modelId="{6E2AC1FD-07B7-8348-BBE5-99E3281547B4}" srcId="{B48F0B99-EFB1-514B-98B9-D53FA6320D30}" destId="{BD419030-DEA2-F84F-A9B9-1CE1C75F8246}" srcOrd="2" destOrd="0" parTransId="{055B82C0-1AA6-8040-8FD0-431D53F38575}" sibTransId="{18BC57ED-713F-264E-9160-501367A1EA5C}"/>
    <dgm:cxn modelId="{A01836FF-C9F1-954E-90AA-5D4448756170}" type="presOf" srcId="{89E1974C-E5C4-0F41-8B56-2FA1B0239974}" destId="{4B8C5FCE-3831-534F-A561-EA1D9F919ECE}" srcOrd="0" destOrd="1" presId="urn:microsoft.com/office/officeart/2005/8/layout/radial2"/>
    <dgm:cxn modelId="{AB70E18D-DB02-D84E-9116-C14D28972E3B}" type="presParOf" srcId="{1D8C1E04-8FBA-5A48-A049-E1EB3187A20B}" destId="{7145E879-4C76-C346-8AE1-CF5569C8F68C}" srcOrd="0" destOrd="0" presId="urn:microsoft.com/office/officeart/2005/8/layout/radial2"/>
    <dgm:cxn modelId="{474CB56E-85B0-9E46-B202-0D0A1DD38574}" type="presParOf" srcId="{7145E879-4C76-C346-8AE1-CF5569C8F68C}" destId="{F6B6CC43-0933-4049-8698-06712B98760D}" srcOrd="0" destOrd="0" presId="urn:microsoft.com/office/officeart/2005/8/layout/radial2"/>
    <dgm:cxn modelId="{8006EED9-F798-6447-9934-3DF799933C40}" type="presParOf" srcId="{F6B6CC43-0933-4049-8698-06712B98760D}" destId="{3B4B86B8-C457-BA4A-8022-151038C67CD3}" srcOrd="0" destOrd="0" presId="urn:microsoft.com/office/officeart/2005/8/layout/radial2"/>
    <dgm:cxn modelId="{BC76B602-8BED-8741-84C8-3B466F4038E2}" type="presParOf" srcId="{F6B6CC43-0933-4049-8698-06712B98760D}" destId="{D324A98B-0CCB-C14B-8937-6ACAC79BDEBE}" srcOrd="1" destOrd="0" presId="urn:microsoft.com/office/officeart/2005/8/layout/radial2"/>
    <dgm:cxn modelId="{FE1A7694-7C1A-F346-A233-899EFF80D2F4}" type="presParOf" srcId="{7145E879-4C76-C346-8AE1-CF5569C8F68C}" destId="{33E62577-5B6D-7741-A3E4-02EA5F12864C}" srcOrd="1" destOrd="0" presId="urn:microsoft.com/office/officeart/2005/8/layout/radial2"/>
    <dgm:cxn modelId="{4B25849F-3846-7D4B-A708-1AF613039719}" type="presParOf" srcId="{7145E879-4C76-C346-8AE1-CF5569C8F68C}" destId="{C6CEBA5D-31D7-B649-BAA7-336858B51A91}" srcOrd="2" destOrd="0" presId="urn:microsoft.com/office/officeart/2005/8/layout/radial2"/>
    <dgm:cxn modelId="{B720BC00-DCAA-F747-A52C-87399871775B}" type="presParOf" srcId="{C6CEBA5D-31D7-B649-BAA7-336858B51A91}" destId="{5B9C1EF3-F654-1F41-9811-FD75941AB1B1}" srcOrd="0" destOrd="0" presId="urn:microsoft.com/office/officeart/2005/8/layout/radial2"/>
    <dgm:cxn modelId="{46628884-2F29-004A-9C24-2CA5E6AC88B0}" type="presParOf" srcId="{C6CEBA5D-31D7-B649-BAA7-336858B51A91}" destId="{5434AE80-F6CA-924B-81CA-0C02D82C5818}" srcOrd="1" destOrd="0" presId="urn:microsoft.com/office/officeart/2005/8/layout/radial2"/>
    <dgm:cxn modelId="{A008F495-DBCA-CC43-B02F-9546772A8EDF}" type="presParOf" srcId="{7145E879-4C76-C346-8AE1-CF5569C8F68C}" destId="{0ACA3358-4CC2-CF4B-B773-4036382CB25A}" srcOrd="3" destOrd="0" presId="urn:microsoft.com/office/officeart/2005/8/layout/radial2"/>
    <dgm:cxn modelId="{05815FF5-4B19-DD4B-9CB7-17B5C47B9DB4}" type="presParOf" srcId="{7145E879-4C76-C346-8AE1-CF5569C8F68C}" destId="{F6A79C15-5832-6447-A823-DBC3CF835711}" srcOrd="4" destOrd="0" presId="urn:microsoft.com/office/officeart/2005/8/layout/radial2"/>
    <dgm:cxn modelId="{3A428EE8-C974-0E48-8B5C-9DC0E0182B38}" type="presParOf" srcId="{F6A79C15-5832-6447-A823-DBC3CF835711}" destId="{F5FC4FA9-368D-7D45-B29E-2479487613A3}" srcOrd="0" destOrd="0" presId="urn:microsoft.com/office/officeart/2005/8/layout/radial2"/>
    <dgm:cxn modelId="{E466D617-C156-D645-BC79-00BF94FB1028}" type="presParOf" srcId="{F6A79C15-5832-6447-A823-DBC3CF835711}" destId="{ABB18246-3CE1-134D-99A4-9611690CFAF5}" srcOrd="1" destOrd="0" presId="urn:microsoft.com/office/officeart/2005/8/layout/radial2"/>
    <dgm:cxn modelId="{CB904BEF-88CC-8345-AAF1-2E07BE3DCBD0}" type="presParOf" srcId="{7145E879-4C76-C346-8AE1-CF5569C8F68C}" destId="{8FB70307-965A-2645-A88B-36662B85C1B9}" srcOrd="5" destOrd="0" presId="urn:microsoft.com/office/officeart/2005/8/layout/radial2"/>
    <dgm:cxn modelId="{522C895B-3818-6247-B29A-59AAF8AD3B93}" type="presParOf" srcId="{7145E879-4C76-C346-8AE1-CF5569C8F68C}" destId="{CBDB949E-FF08-6345-A440-4901336E0546}" srcOrd="6" destOrd="0" presId="urn:microsoft.com/office/officeart/2005/8/layout/radial2"/>
    <dgm:cxn modelId="{63E93FE7-0B78-704D-842E-B61F3ACAC8CC}" type="presParOf" srcId="{CBDB949E-FF08-6345-A440-4901336E0546}" destId="{9789AD6F-0DB9-804E-8F8C-86943717EFA1}" srcOrd="0" destOrd="0" presId="urn:microsoft.com/office/officeart/2005/8/layout/radial2"/>
    <dgm:cxn modelId="{A61A348C-7A00-D64D-B9EA-8C409D567CE0}" type="presParOf" srcId="{CBDB949E-FF08-6345-A440-4901336E0546}" destId="{742BBD09-815E-0440-B973-5F479EE002E7}" srcOrd="1" destOrd="0" presId="urn:microsoft.com/office/officeart/2005/8/layout/radial2"/>
    <dgm:cxn modelId="{0A70BAC3-5589-D342-9DCA-A4FE14595AFD}" type="presParOf" srcId="{7145E879-4C76-C346-8AE1-CF5569C8F68C}" destId="{BA258354-9296-2241-A7C6-9FDCC9272807}" srcOrd="7" destOrd="0" presId="urn:microsoft.com/office/officeart/2005/8/layout/radial2"/>
    <dgm:cxn modelId="{C3F948A8-F999-E748-9763-5A260E73D586}" type="presParOf" srcId="{7145E879-4C76-C346-8AE1-CF5569C8F68C}" destId="{0EE1648A-C1FE-5542-BA4F-1A930B92D40F}" srcOrd="8" destOrd="0" presId="urn:microsoft.com/office/officeart/2005/8/layout/radial2"/>
    <dgm:cxn modelId="{FBD9C36B-7230-A147-8ADF-ACBC3BB55C6F}" type="presParOf" srcId="{0EE1648A-C1FE-5542-BA4F-1A930B92D40F}" destId="{37E18E24-9561-4347-BC14-E7F579535DFB}" srcOrd="0" destOrd="0" presId="urn:microsoft.com/office/officeart/2005/8/layout/radial2"/>
    <dgm:cxn modelId="{D4A57E78-7A74-3649-8577-79319FE04EDF}" type="presParOf" srcId="{0EE1648A-C1FE-5542-BA4F-1A930B92D40F}" destId="{4B8C5FCE-3831-534F-A561-EA1D9F919ECE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D1B2D9-E77B-6C4E-ACF8-B3AD2DAD572D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</dgm:pt>
    <dgm:pt modelId="{1193FC51-AC49-9F46-98E5-7D9C707F128A}">
      <dgm:prSet phldrT="[Text]"/>
      <dgm:spPr/>
      <dgm:t>
        <a:bodyPr/>
        <a:lstStyle/>
        <a:p>
          <a:r>
            <a:rPr lang="en-ID"/>
            <a:t>RPJM I : 2018-2021 </a:t>
          </a:r>
          <a:endParaRPr lang="en-US"/>
        </a:p>
      </dgm:t>
    </dgm:pt>
    <dgm:pt modelId="{9465C584-0150-A84A-9B11-003E0A949D10}" type="parTrans" cxnId="{BAE888CE-D25B-2746-8E45-F216F75DEE73}">
      <dgm:prSet/>
      <dgm:spPr/>
      <dgm:t>
        <a:bodyPr/>
        <a:lstStyle/>
        <a:p>
          <a:endParaRPr lang="en-US"/>
        </a:p>
      </dgm:t>
    </dgm:pt>
    <dgm:pt modelId="{546F5748-6B2F-CD40-983D-B56094A0C465}" type="sibTrans" cxnId="{BAE888CE-D25B-2746-8E45-F216F75DEE73}">
      <dgm:prSet/>
      <dgm:spPr/>
      <dgm:t>
        <a:bodyPr/>
        <a:lstStyle/>
        <a:p>
          <a:endParaRPr lang="en-US"/>
        </a:p>
      </dgm:t>
    </dgm:pt>
    <dgm:pt modelId="{B2154B38-7FE4-A544-B28C-898F5EC0B5A6}">
      <dgm:prSet/>
      <dgm:spPr/>
      <dgm:t>
        <a:bodyPr/>
        <a:lstStyle/>
        <a:p>
          <a:r>
            <a:rPr lang="en-ID" dirty="0"/>
            <a:t>RPJM II : 2022-2026 </a:t>
          </a:r>
        </a:p>
      </dgm:t>
    </dgm:pt>
    <dgm:pt modelId="{B4C4AACF-090C-BB4D-B6EB-9CD915EE803B}" type="parTrans" cxnId="{993A01F2-8DF9-FE4D-99DB-6B55FA4452F5}">
      <dgm:prSet/>
      <dgm:spPr/>
      <dgm:t>
        <a:bodyPr/>
        <a:lstStyle/>
        <a:p>
          <a:endParaRPr lang="en-US"/>
        </a:p>
      </dgm:t>
    </dgm:pt>
    <dgm:pt modelId="{0160FF83-C851-C344-991B-628AD1C80B9B}" type="sibTrans" cxnId="{993A01F2-8DF9-FE4D-99DB-6B55FA4452F5}">
      <dgm:prSet/>
      <dgm:spPr/>
      <dgm:t>
        <a:bodyPr/>
        <a:lstStyle/>
        <a:p>
          <a:endParaRPr lang="en-US"/>
        </a:p>
      </dgm:t>
    </dgm:pt>
    <dgm:pt modelId="{3A149654-8551-DF4D-9BDF-8A03B8B58534}">
      <dgm:prSet/>
      <dgm:spPr/>
      <dgm:t>
        <a:bodyPr/>
        <a:lstStyle/>
        <a:p>
          <a:r>
            <a:rPr lang="en-ID" dirty="0"/>
            <a:t>RPJM III : 2027-2031 </a:t>
          </a:r>
        </a:p>
      </dgm:t>
    </dgm:pt>
    <dgm:pt modelId="{259FD37C-4455-544C-A879-9EEE208BE504}" type="parTrans" cxnId="{539C3B54-FC37-1147-B0D5-534E2C9EF60B}">
      <dgm:prSet/>
      <dgm:spPr/>
      <dgm:t>
        <a:bodyPr/>
        <a:lstStyle/>
        <a:p>
          <a:endParaRPr lang="en-US"/>
        </a:p>
      </dgm:t>
    </dgm:pt>
    <dgm:pt modelId="{0E0B3B24-DDC3-554E-9A8A-767485CE3BC5}" type="sibTrans" cxnId="{539C3B54-FC37-1147-B0D5-534E2C9EF60B}">
      <dgm:prSet/>
      <dgm:spPr/>
      <dgm:t>
        <a:bodyPr/>
        <a:lstStyle/>
        <a:p>
          <a:endParaRPr lang="en-US"/>
        </a:p>
      </dgm:t>
    </dgm:pt>
    <dgm:pt modelId="{325C6933-F102-A34E-8002-4C4F36EA6151}">
      <dgm:prSet/>
      <dgm:spPr/>
      <dgm:t>
        <a:bodyPr/>
        <a:lstStyle/>
        <a:p>
          <a:r>
            <a:rPr lang="en-ID" dirty="0"/>
            <a:t>RPJM IV: 2032-2036 </a:t>
          </a:r>
        </a:p>
      </dgm:t>
    </dgm:pt>
    <dgm:pt modelId="{6629F29B-4BC8-D64E-86B9-C617A899D36E}" type="parTrans" cxnId="{88927B0B-9B8B-9A4C-A9A9-4938375F5F1B}">
      <dgm:prSet/>
      <dgm:spPr/>
      <dgm:t>
        <a:bodyPr/>
        <a:lstStyle/>
        <a:p>
          <a:endParaRPr lang="en-US"/>
        </a:p>
      </dgm:t>
    </dgm:pt>
    <dgm:pt modelId="{16B76C3A-041F-1C43-8DBD-16340609F272}" type="sibTrans" cxnId="{88927B0B-9B8B-9A4C-A9A9-4938375F5F1B}">
      <dgm:prSet/>
      <dgm:spPr/>
      <dgm:t>
        <a:bodyPr/>
        <a:lstStyle/>
        <a:p>
          <a:endParaRPr lang="en-US"/>
        </a:p>
      </dgm:t>
    </dgm:pt>
    <dgm:pt modelId="{A3F00E1F-D645-1A42-8C7B-B1ACD2FFDDA2}">
      <dgm:prSet/>
      <dgm:spPr/>
      <dgm:t>
        <a:bodyPr/>
        <a:lstStyle/>
        <a:p>
          <a:r>
            <a:rPr lang="sv"/>
            <a:t>Integrasi Aset Stratejik Menuju Unggulan Nasional </a:t>
          </a:r>
          <a:endParaRPr lang="en-US"/>
        </a:p>
      </dgm:t>
    </dgm:pt>
    <dgm:pt modelId="{5767555E-4809-6C4D-B98A-0569961B164B}" type="parTrans" cxnId="{73CD0D52-B2F4-1349-A1C0-8589A8A0AEB8}">
      <dgm:prSet/>
      <dgm:spPr/>
      <dgm:t>
        <a:bodyPr/>
        <a:lstStyle/>
        <a:p>
          <a:endParaRPr lang="en-US"/>
        </a:p>
      </dgm:t>
    </dgm:pt>
    <dgm:pt modelId="{30D4B863-9765-614B-9826-4431CC2ADD4F}" type="sibTrans" cxnId="{73CD0D52-B2F4-1349-A1C0-8589A8A0AEB8}">
      <dgm:prSet/>
      <dgm:spPr/>
      <dgm:t>
        <a:bodyPr/>
        <a:lstStyle/>
        <a:p>
          <a:endParaRPr lang="en-US"/>
        </a:p>
      </dgm:t>
    </dgm:pt>
    <dgm:pt modelId="{92EADE73-9243-9847-B4A6-40E5BDA5ABB0}">
      <dgm:prSet/>
      <dgm:spPr/>
      <dgm:t>
        <a:bodyPr/>
        <a:lstStyle/>
        <a:p>
          <a:r>
            <a:rPr lang="en-ID" dirty="0" err="1"/>
            <a:t>Keberlanjutan</a:t>
          </a:r>
          <a:r>
            <a:rPr lang="en-ID" dirty="0"/>
            <a:t> </a:t>
          </a:r>
          <a:r>
            <a:rPr lang="en-ID" dirty="0" err="1"/>
            <a:t>Integrasi</a:t>
          </a:r>
          <a:r>
            <a:rPr lang="en-ID" dirty="0"/>
            <a:t> </a:t>
          </a:r>
          <a:r>
            <a:rPr lang="en-ID" dirty="0" err="1"/>
            <a:t>Aset</a:t>
          </a:r>
          <a:r>
            <a:rPr lang="en-ID" dirty="0"/>
            <a:t> </a:t>
          </a:r>
          <a:r>
            <a:rPr lang="en-ID" dirty="0" err="1"/>
            <a:t>Stratejik</a:t>
          </a:r>
          <a:r>
            <a:rPr lang="en-ID" dirty="0"/>
            <a:t> </a:t>
          </a:r>
          <a:r>
            <a:rPr lang="en-ID" dirty="0" err="1"/>
            <a:t>Menuju</a:t>
          </a:r>
          <a:r>
            <a:rPr lang="en-ID" dirty="0"/>
            <a:t> </a:t>
          </a:r>
          <a:r>
            <a:rPr lang="en-ID" dirty="0" err="1"/>
            <a:t>Akreditasi</a:t>
          </a:r>
          <a:r>
            <a:rPr lang="en-ID" dirty="0"/>
            <a:t> ASEAN </a:t>
          </a:r>
          <a:endParaRPr lang="en-US" dirty="0"/>
        </a:p>
      </dgm:t>
    </dgm:pt>
    <dgm:pt modelId="{351FC53B-7C58-7F41-A2D7-F13F8EA681B3}" type="parTrans" cxnId="{94A8308D-90A1-F645-89EC-3071A7480F2B}">
      <dgm:prSet/>
      <dgm:spPr/>
      <dgm:t>
        <a:bodyPr/>
        <a:lstStyle/>
        <a:p>
          <a:endParaRPr lang="en-US"/>
        </a:p>
      </dgm:t>
    </dgm:pt>
    <dgm:pt modelId="{2E5740C9-7AE5-664C-B026-A461D6AC785B}" type="sibTrans" cxnId="{94A8308D-90A1-F645-89EC-3071A7480F2B}">
      <dgm:prSet/>
      <dgm:spPr/>
      <dgm:t>
        <a:bodyPr/>
        <a:lstStyle/>
        <a:p>
          <a:endParaRPr lang="en-US"/>
        </a:p>
      </dgm:t>
    </dgm:pt>
    <dgm:pt modelId="{62E4C620-6077-3646-B223-077C5FCE4C71}">
      <dgm:prSet/>
      <dgm:spPr/>
      <dgm:t>
        <a:bodyPr/>
        <a:lstStyle/>
        <a:p>
          <a:r>
            <a:rPr lang="en-ID" dirty="0" err="1"/>
            <a:t>Penguatan</a:t>
          </a:r>
          <a:r>
            <a:rPr lang="en-ID" dirty="0"/>
            <a:t> </a:t>
          </a:r>
          <a:r>
            <a:rPr lang="en-ID" dirty="0" err="1"/>
            <a:t>Aset</a:t>
          </a:r>
          <a:r>
            <a:rPr lang="en-ID" dirty="0"/>
            <a:t> </a:t>
          </a:r>
          <a:r>
            <a:rPr lang="en-ID" dirty="0" err="1"/>
            <a:t>Stratejik</a:t>
          </a:r>
          <a:r>
            <a:rPr lang="en-ID" dirty="0"/>
            <a:t> </a:t>
          </a:r>
          <a:r>
            <a:rPr lang="en-ID" dirty="0" err="1"/>
            <a:t>Menuju</a:t>
          </a:r>
          <a:r>
            <a:rPr lang="en-ID" dirty="0"/>
            <a:t> </a:t>
          </a:r>
          <a:r>
            <a:rPr lang="en-ID" dirty="0" err="1"/>
            <a:t>Perguruan</a:t>
          </a:r>
          <a:r>
            <a:rPr lang="en-ID" dirty="0"/>
            <a:t> Tinggi </a:t>
          </a:r>
          <a:r>
            <a:rPr lang="en-ID" dirty="0" err="1"/>
            <a:t>Unggulan</a:t>
          </a:r>
          <a:r>
            <a:rPr lang="en-ID" dirty="0"/>
            <a:t> ASEAN </a:t>
          </a:r>
          <a:endParaRPr lang="en-US" dirty="0"/>
        </a:p>
      </dgm:t>
    </dgm:pt>
    <dgm:pt modelId="{7EA93527-3285-7F42-B62B-CA9000FA1A8A}" type="parTrans" cxnId="{D5B15E53-F0E2-E447-80AE-C050C9377E8B}">
      <dgm:prSet/>
      <dgm:spPr/>
      <dgm:t>
        <a:bodyPr/>
        <a:lstStyle/>
        <a:p>
          <a:endParaRPr lang="en-US"/>
        </a:p>
      </dgm:t>
    </dgm:pt>
    <dgm:pt modelId="{5DAED1DB-0A89-E949-88F5-20123E3308F5}" type="sibTrans" cxnId="{D5B15E53-F0E2-E447-80AE-C050C9377E8B}">
      <dgm:prSet/>
      <dgm:spPr/>
      <dgm:t>
        <a:bodyPr/>
        <a:lstStyle/>
        <a:p>
          <a:endParaRPr lang="en-US"/>
        </a:p>
      </dgm:t>
    </dgm:pt>
    <dgm:pt modelId="{21F73514-4FB4-934F-934E-46F535EDBFAE}">
      <dgm:prSet/>
      <dgm:spPr/>
      <dgm:t>
        <a:bodyPr/>
        <a:lstStyle/>
        <a:p>
          <a:r>
            <a:rPr lang="en-ID"/>
            <a:t>Keberlanjutan Pengembangan Aset Stratejik Menuju World Class Islamic University </a:t>
          </a:r>
          <a:endParaRPr lang="en-US"/>
        </a:p>
      </dgm:t>
    </dgm:pt>
    <dgm:pt modelId="{DB1C3962-80E8-2140-BB3D-8C0A76F36647}" type="parTrans" cxnId="{9CBD47EE-FBF0-C049-9BF2-40A5D39BA1F7}">
      <dgm:prSet/>
      <dgm:spPr/>
      <dgm:t>
        <a:bodyPr/>
        <a:lstStyle/>
        <a:p>
          <a:endParaRPr lang="en-US"/>
        </a:p>
      </dgm:t>
    </dgm:pt>
    <dgm:pt modelId="{2CF5D891-B137-0943-B411-043C6B139656}" type="sibTrans" cxnId="{9CBD47EE-FBF0-C049-9BF2-40A5D39BA1F7}">
      <dgm:prSet/>
      <dgm:spPr/>
      <dgm:t>
        <a:bodyPr/>
        <a:lstStyle/>
        <a:p>
          <a:endParaRPr lang="en-US"/>
        </a:p>
      </dgm:t>
    </dgm:pt>
    <dgm:pt modelId="{408430C5-868D-4649-8A0E-B095BE882520}" type="pres">
      <dgm:prSet presAssocID="{35D1B2D9-E77B-6C4E-ACF8-B3AD2DAD572D}" presName="linearFlow" presStyleCnt="0">
        <dgm:presLayoutVars>
          <dgm:dir/>
          <dgm:animLvl val="lvl"/>
          <dgm:resizeHandles val="exact"/>
        </dgm:presLayoutVars>
      </dgm:prSet>
      <dgm:spPr/>
    </dgm:pt>
    <dgm:pt modelId="{7C1C589A-B0E4-4043-A5A8-BC18EC310977}" type="pres">
      <dgm:prSet presAssocID="{1193FC51-AC49-9F46-98E5-7D9C707F128A}" presName="composite" presStyleCnt="0"/>
      <dgm:spPr/>
    </dgm:pt>
    <dgm:pt modelId="{89B3FE18-874D-464F-A5A4-189B5932FB35}" type="pres">
      <dgm:prSet presAssocID="{1193FC51-AC49-9F46-98E5-7D9C707F128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B44BC54-FF8A-D744-8DC2-5328CE4630CF}" type="pres">
      <dgm:prSet presAssocID="{1193FC51-AC49-9F46-98E5-7D9C707F128A}" presName="parSh" presStyleLbl="node1" presStyleIdx="0" presStyleCnt="4"/>
      <dgm:spPr/>
    </dgm:pt>
    <dgm:pt modelId="{EB1EBD9F-826F-CE4C-A237-97E876C4619C}" type="pres">
      <dgm:prSet presAssocID="{1193FC51-AC49-9F46-98E5-7D9C707F128A}" presName="desTx" presStyleLbl="fgAcc1" presStyleIdx="0" presStyleCnt="4">
        <dgm:presLayoutVars>
          <dgm:bulletEnabled val="1"/>
        </dgm:presLayoutVars>
      </dgm:prSet>
      <dgm:spPr/>
    </dgm:pt>
    <dgm:pt modelId="{CF1998F0-729E-8A46-9905-ACCCA60E4429}" type="pres">
      <dgm:prSet presAssocID="{546F5748-6B2F-CD40-983D-B56094A0C465}" presName="sibTrans" presStyleLbl="sibTrans2D1" presStyleIdx="0" presStyleCnt="3"/>
      <dgm:spPr/>
    </dgm:pt>
    <dgm:pt modelId="{7C69D16D-5985-034A-913D-E84BED71FA68}" type="pres">
      <dgm:prSet presAssocID="{546F5748-6B2F-CD40-983D-B56094A0C465}" presName="connTx" presStyleLbl="sibTrans2D1" presStyleIdx="0" presStyleCnt="3"/>
      <dgm:spPr/>
    </dgm:pt>
    <dgm:pt modelId="{F269021F-BCC3-A640-B0AC-28B98BDAE02E}" type="pres">
      <dgm:prSet presAssocID="{B2154B38-7FE4-A544-B28C-898F5EC0B5A6}" presName="composite" presStyleCnt="0"/>
      <dgm:spPr/>
    </dgm:pt>
    <dgm:pt modelId="{CD325BCF-8303-0446-B970-C58704EAB2EB}" type="pres">
      <dgm:prSet presAssocID="{B2154B38-7FE4-A544-B28C-898F5EC0B5A6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DDB2243-9ECB-6A4F-91DD-A6A2FE498937}" type="pres">
      <dgm:prSet presAssocID="{B2154B38-7FE4-A544-B28C-898F5EC0B5A6}" presName="parSh" presStyleLbl="node1" presStyleIdx="1" presStyleCnt="4"/>
      <dgm:spPr/>
    </dgm:pt>
    <dgm:pt modelId="{D0D62A19-2C41-E848-A95E-EDBA5E94C384}" type="pres">
      <dgm:prSet presAssocID="{B2154B38-7FE4-A544-B28C-898F5EC0B5A6}" presName="desTx" presStyleLbl="fgAcc1" presStyleIdx="1" presStyleCnt="4">
        <dgm:presLayoutVars>
          <dgm:bulletEnabled val="1"/>
        </dgm:presLayoutVars>
      </dgm:prSet>
      <dgm:spPr/>
    </dgm:pt>
    <dgm:pt modelId="{F64ECBF3-ECDB-AE4B-9AEB-4FE52A720463}" type="pres">
      <dgm:prSet presAssocID="{0160FF83-C851-C344-991B-628AD1C80B9B}" presName="sibTrans" presStyleLbl="sibTrans2D1" presStyleIdx="1" presStyleCnt="3"/>
      <dgm:spPr/>
    </dgm:pt>
    <dgm:pt modelId="{E6771381-07BE-1542-A088-136F6C4A0484}" type="pres">
      <dgm:prSet presAssocID="{0160FF83-C851-C344-991B-628AD1C80B9B}" presName="connTx" presStyleLbl="sibTrans2D1" presStyleIdx="1" presStyleCnt="3"/>
      <dgm:spPr/>
    </dgm:pt>
    <dgm:pt modelId="{8F7A7BDF-AE04-B041-B4EC-3B7764D3EBBA}" type="pres">
      <dgm:prSet presAssocID="{3A149654-8551-DF4D-9BDF-8A03B8B58534}" presName="composite" presStyleCnt="0"/>
      <dgm:spPr/>
    </dgm:pt>
    <dgm:pt modelId="{1FBAC8EC-B83E-9C46-984D-68AA88F70C49}" type="pres">
      <dgm:prSet presAssocID="{3A149654-8551-DF4D-9BDF-8A03B8B58534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5EB8B31-03FF-C043-A23E-C0E8E5CDA58B}" type="pres">
      <dgm:prSet presAssocID="{3A149654-8551-DF4D-9BDF-8A03B8B58534}" presName="parSh" presStyleLbl="node1" presStyleIdx="2" presStyleCnt="4"/>
      <dgm:spPr/>
    </dgm:pt>
    <dgm:pt modelId="{18149AB4-3044-5840-8396-36C0DB9C0F97}" type="pres">
      <dgm:prSet presAssocID="{3A149654-8551-DF4D-9BDF-8A03B8B58534}" presName="desTx" presStyleLbl="fgAcc1" presStyleIdx="2" presStyleCnt="4">
        <dgm:presLayoutVars>
          <dgm:bulletEnabled val="1"/>
        </dgm:presLayoutVars>
      </dgm:prSet>
      <dgm:spPr/>
    </dgm:pt>
    <dgm:pt modelId="{3170F115-124A-C04C-9011-3DE9EBAFDE0F}" type="pres">
      <dgm:prSet presAssocID="{0E0B3B24-DDC3-554E-9A8A-767485CE3BC5}" presName="sibTrans" presStyleLbl="sibTrans2D1" presStyleIdx="2" presStyleCnt="3"/>
      <dgm:spPr/>
    </dgm:pt>
    <dgm:pt modelId="{86B61BDC-EC0C-AE41-8E35-D24FD0CDC2B9}" type="pres">
      <dgm:prSet presAssocID="{0E0B3B24-DDC3-554E-9A8A-767485CE3BC5}" presName="connTx" presStyleLbl="sibTrans2D1" presStyleIdx="2" presStyleCnt="3"/>
      <dgm:spPr/>
    </dgm:pt>
    <dgm:pt modelId="{12605B2F-4E42-1C43-869F-4A800A9E2A87}" type="pres">
      <dgm:prSet presAssocID="{325C6933-F102-A34E-8002-4C4F36EA6151}" presName="composite" presStyleCnt="0"/>
      <dgm:spPr/>
    </dgm:pt>
    <dgm:pt modelId="{704A907C-8498-FE40-87F7-1212FC609ACE}" type="pres">
      <dgm:prSet presAssocID="{325C6933-F102-A34E-8002-4C4F36EA6151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E462E4-5FA2-B243-928A-3584D7A9749C}" type="pres">
      <dgm:prSet presAssocID="{325C6933-F102-A34E-8002-4C4F36EA6151}" presName="parSh" presStyleLbl="node1" presStyleIdx="3" presStyleCnt="4"/>
      <dgm:spPr/>
    </dgm:pt>
    <dgm:pt modelId="{22E4CEEB-339D-3042-B694-E4A600C1C889}" type="pres">
      <dgm:prSet presAssocID="{325C6933-F102-A34E-8002-4C4F36EA6151}" presName="desTx" presStyleLbl="fgAcc1" presStyleIdx="3" presStyleCnt="4">
        <dgm:presLayoutVars>
          <dgm:bulletEnabled val="1"/>
        </dgm:presLayoutVars>
      </dgm:prSet>
      <dgm:spPr/>
    </dgm:pt>
  </dgm:ptLst>
  <dgm:cxnLst>
    <dgm:cxn modelId="{AB6CB201-E786-DC42-8BEC-DADE266F34BD}" type="presOf" srcId="{B2154B38-7FE4-A544-B28C-898F5EC0B5A6}" destId="{9DDB2243-9ECB-6A4F-91DD-A6A2FE498937}" srcOrd="1" destOrd="0" presId="urn:microsoft.com/office/officeart/2005/8/layout/process3"/>
    <dgm:cxn modelId="{88927B0B-9B8B-9A4C-A9A9-4938375F5F1B}" srcId="{35D1B2D9-E77B-6C4E-ACF8-B3AD2DAD572D}" destId="{325C6933-F102-A34E-8002-4C4F36EA6151}" srcOrd="3" destOrd="0" parTransId="{6629F29B-4BC8-D64E-86B9-C617A899D36E}" sibTransId="{16B76C3A-041F-1C43-8DBD-16340609F272}"/>
    <dgm:cxn modelId="{91DBE90D-39C7-E149-A535-CEED972F20C0}" type="presOf" srcId="{0160FF83-C851-C344-991B-628AD1C80B9B}" destId="{F64ECBF3-ECDB-AE4B-9AEB-4FE52A720463}" srcOrd="0" destOrd="0" presId="urn:microsoft.com/office/officeart/2005/8/layout/process3"/>
    <dgm:cxn modelId="{85138E0E-2CF8-2345-BC8D-F211F6233AA5}" type="presOf" srcId="{546F5748-6B2F-CD40-983D-B56094A0C465}" destId="{CF1998F0-729E-8A46-9905-ACCCA60E4429}" srcOrd="0" destOrd="0" presId="urn:microsoft.com/office/officeart/2005/8/layout/process3"/>
    <dgm:cxn modelId="{CE89A417-F55C-8B47-8573-850DA8528584}" type="presOf" srcId="{1193FC51-AC49-9F46-98E5-7D9C707F128A}" destId="{0B44BC54-FF8A-D744-8DC2-5328CE4630CF}" srcOrd="1" destOrd="0" presId="urn:microsoft.com/office/officeart/2005/8/layout/process3"/>
    <dgm:cxn modelId="{FDF5F222-6968-3B43-979B-7D644AE2023F}" type="presOf" srcId="{325C6933-F102-A34E-8002-4C4F36EA6151}" destId="{704A907C-8498-FE40-87F7-1212FC609ACE}" srcOrd="0" destOrd="0" presId="urn:microsoft.com/office/officeart/2005/8/layout/process3"/>
    <dgm:cxn modelId="{B85E3623-DCCE-574C-8B99-6A7B10952B77}" type="presOf" srcId="{0160FF83-C851-C344-991B-628AD1C80B9B}" destId="{E6771381-07BE-1542-A088-136F6C4A0484}" srcOrd="1" destOrd="0" presId="urn:microsoft.com/office/officeart/2005/8/layout/process3"/>
    <dgm:cxn modelId="{B178CB33-21F6-0A45-BCAC-6F690D4B1F7A}" type="presOf" srcId="{B2154B38-7FE4-A544-B28C-898F5EC0B5A6}" destId="{CD325BCF-8303-0446-B970-C58704EAB2EB}" srcOrd="0" destOrd="0" presId="urn:microsoft.com/office/officeart/2005/8/layout/process3"/>
    <dgm:cxn modelId="{E0130D4B-2555-E541-80C0-1BCD7F1F6DEB}" type="presOf" srcId="{1193FC51-AC49-9F46-98E5-7D9C707F128A}" destId="{89B3FE18-874D-464F-A5A4-189B5932FB35}" srcOrd="0" destOrd="0" presId="urn:microsoft.com/office/officeart/2005/8/layout/process3"/>
    <dgm:cxn modelId="{73CD0D52-B2F4-1349-A1C0-8589A8A0AEB8}" srcId="{1193FC51-AC49-9F46-98E5-7D9C707F128A}" destId="{A3F00E1F-D645-1A42-8C7B-B1ACD2FFDDA2}" srcOrd="0" destOrd="0" parTransId="{5767555E-4809-6C4D-B98A-0569961B164B}" sibTransId="{30D4B863-9765-614B-9826-4431CC2ADD4F}"/>
    <dgm:cxn modelId="{D5B15E53-F0E2-E447-80AE-C050C9377E8B}" srcId="{3A149654-8551-DF4D-9BDF-8A03B8B58534}" destId="{62E4C620-6077-3646-B223-077C5FCE4C71}" srcOrd="0" destOrd="0" parTransId="{7EA93527-3285-7F42-B62B-CA9000FA1A8A}" sibTransId="{5DAED1DB-0A89-E949-88F5-20123E3308F5}"/>
    <dgm:cxn modelId="{539C3B54-FC37-1147-B0D5-534E2C9EF60B}" srcId="{35D1B2D9-E77B-6C4E-ACF8-B3AD2DAD572D}" destId="{3A149654-8551-DF4D-9BDF-8A03B8B58534}" srcOrd="2" destOrd="0" parTransId="{259FD37C-4455-544C-A879-9EEE208BE504}" sibTransId="{0E0B3B24-DDC3-554E-9A8A-767485CE3BC5}"/>
    <dgm:cxn modelId="{73D7B775-79F1-E944-9FD1-B80A9C35F2E6}" type="presOf" srcId="{3A149654-8551-DF4D-9BDF-8A03B8B58534}" destId="{1FBAC8EC-B83E-9C46-984D-68AA88F70C49}" srcOrd="0" destOrd="0" presId="urn:microsoft.com/office/officeart/2005/8/layout/process3"/>
    <dgm:cxn modelId="{74AAFE58-7689-3443-93D0-C189FBC0190C}" type="presOf" srcId="{35D1B2D9-E77B-6C4E-ACF8-B3AD2DAD572D}" destId="{408430C5-868D-4649-8A0E-B095BE882520}" srcOrd="0" destOrd="0" presId="urn:microsoft.com/office/officeart/2005/8/layout/process3"/>
    <dgm:cxn modelId="{85742A79-830A-5148-A62A-E2E610CD4DC5}" type="presOf" srcId="{325C6933-F102-A34E-8002-4C4F36EA6151}" destId="{21E462E4-5FA2-B243-928A-3584D7A9749C}" srcOrd="1" destOrd="0" presId="urn:microsoft.com/office/officeart/2005/8/layout/process3"/>
    <dgm:cxn modelId="{27C5637A-6CDE-F14E-92A5-DDF2704F88D5}" type="presOf" srcId="{546F5748-6B2F-CD40-983D-B56094A0C465}" destId="{7C69D16D-5985-034A-913D-E84BED71FA68}" srcOrd="1" destOrd="0" presId="urn:microsoft.com/office/officeart/2005/8/layout/process3"/>
    <dgm:cxn modelId="{94A8308D-90A1-F645-89EC-3071A7480F2B}" srcId="{B2154B38-7FE4-A544-B28C-898F5EC0B5A6}" destId="{92EADE73-9243-9847-B4A6-40E5BDA5ABB0}" srcOrd="0" destOrd="0" parTransId="{351FC53B-7C58-7F41-A2D7-F13F8EA681B3}" sibTransId="{2E5740C9-7AE5-664C-B026-A461D6AC785B}"/>
    <dgm:cxn modelId="{D8CB8C8F-A18F-9544-926F-26CBCCCF9347}" type="presOf" srcId="{3A149654-8551-DF4D-9BDF-8A03B8B58534}" destId="{F5EB8B31-03FF-C043-A23E-C0E8E5CDA58B}" srcOrd="1" destOrd="0" presId="urn:microsoft.com/office/officeart/2005/8/layout/process3"/>
    <dgm:cxn modelId="{BEC3C591-A10E-B848-A8A1-B35FAF4B8883}" type="presOf" srcId="{92EADE73-9243-9847-B4A6-40E5BDA5ABB0}" destId="{D0D62A19-2C41-E848-A95E-EDBA5E94C384}" srcOrd="0" destOrd="0" presId="urn:microsoft.com/office/officeart/2005/8/layout/process3"/>
    <dgm:cxn modelId="{E8B0C49A-B208-484F-BED1-3A42B5D3620F}" type="presOf" srcId="{A3F00E1F-D645-1A42-8C7B-B1ACD2FFDDA2}" destId="{EB1EBD9F-826F-CE4C-A237-97E876C4619C}" srcOrd="0" destOrd="0" presId="urn:microsoft.com/office/officeart/2005/8/layout/process3"/>
    <dgm:cxn modelId="{7E7D439D-614A-E44E-91FB-23D75D618D7E}" type="presOf" srcId="{21F73514-4FB4-934F-934E-46F535EDBFAE}" destId="{22E4CEEB-339D-3042-B694-E4A600C1C889}" srcOrd="0" destOrd="0" presId="urn:microsoft.com/office/officeart/2005/8/layout/process3"/>
    <dgm:cxn modelId="{B59D199E-5E3A-CF40-890C-3C7A65C1F00D}" type="presOf" srcId="{0E0B3B24-DDC3-554E-9A8A-767485CE3BC5}" destId="{3170F115-124A-C04C-9011-3DE9EBAFDE0F}" srcOrd="0" destOrd="0" presId="urn:microsoft.com/office/officeart/2005/8/layout/process3"/>
    <dgm:cxn modelId="{BAE888CE-D25B-2746-8E45-F216F75DEE73}" srcId="{35D1B2D9-E77B-6C4E-ACF8-B3AD2DAD572D}" destId="{1193FC51-AC49-9F46-98E5-7D9C707F128A}" srcOrd="0" destOrd="0" parTransId="{9465C584-0150-A84A-9B11-003E0A949D10}" sibTransId="{546F5748-6B2F-CD40-983D-B56094A0C465}"/>
    <dgm:cxn modelId="{3AFFE5D0-D73D-5D41-9983-9E432E952ED2}" type="presOf" srcId="{0E0B3B24-DDC3-554E-9A8A-767485CE3BC5}" destId="{86B61BDC-EC0C-AE41-8E35-D24FD0CDC2B9}" srcOrd="1" destOrd="0" presId="urn:microsoft.com/office/officeart/2005/8/layout/process3"/>
    <dgm:cxn modelId="{025F69D1-577F-264B-A0B4-A80C0386A507}" type="presOf" srcId="{62E4C620-6077-3646-B223-077C5FCE4C71}" destId="{18149AB4-3044-5840-8396-36C0DB9C0F97}" srcOrd="0" destOrd="0" presId="urn:microsoft.com/office/officeart/2005/8/layout/process3"/>
    <dgm:cxn modelId="{9CBD47EE-FBF0-C049-9BF2-40A5D39BA1F7}" srcId="{325C6933-F102-A34E-8002-4C4F36EA6151}" destId="{21F73514-4FB4-934F-934E-46F535EDBFAE}" srcOrd="0" destOrd="0" parTransId="{DB1C3962-80E8-2140-BB3D-8C0A76F36647}" sibTransId="{2CF5D891-B137-0943-B411-043C6B139656}"/>
    <dgm:cxn modelId="{993A01F2-8DF9-FE4D-99DB-6B55FA4452F5}" srcId="{35D1B2D9-E77B-6C4E-ACF8-B3AD2DAD572D}" destId="{B2154B38-7FE4-A544-B28C-898F5EC0B5A6}" srcOrd="1" destOrd="0" parTransId="{B4C4AACF-090C-BB4D-B6EB-9CD915EE803B}" sibTransId="{0160FF83-C851-C344-991B-628AD1C80B9B}"/>
    <dgm:cxn modelId="{90BC2C5D-0DEF-2F49-B419-9CB7D164B817}" type="presParOf" srcId="{408430C5-868D-4649-8A0E-B095BE882520}" destId="{7C1C589A-B0E4-4043-A5A8-BC18EC310977}" srcOrd="0" destOrd="0" presId="urn:microsoft.com/office/officeart/2005/8/layout/process3"/>
    <dgm:cxn modelId="{2129F900-CB61-5346-B0DF-3CAAB20A5AAF}" type="presParOf" srcId="{7C1C589A-B0E4-4043-A5A8-BC18EC310977}" destId="{89B3FE18-874D-464F-A5A4-189B5932FB35}" srcOrd="0" destOrd="0" presId="urn:microsoft.com/office/officeart/2005/8/layout/process3"/>
    <dgm:cxn modelId="{2C67E737-CFC4-F349-B059-64DBE7AFE4B2}" type="presParOf" srcId="{7C1C589A-B0E4-4043-A5A8-BC18EC310977}" destId="{0B44BC54-FF8A-D744-8DC2-5328CE4630CF}" srcOrd="1" destOrd="0" presId="urn:microsoft.com/office/officeart/2005/8/layout/process3"/>
    <dgm:cxn modelId="{AE4D705D-3F51-5844-B7AC-321E4069DDBF}" type="presParOf" srcId="{7C1C589A-B0E4-4043-A5A8-BC18EC310977}" destId="{EB1EBD9F-826F-CE4C-A237-97E876C4619C}" srcOrd="2" destOrd="0" presId="urn:microsoft.com/office/officeart/2005/8/layout/process3"/>
    <dgm:cxn modelId="{02273C77-5602-374F-A81C-BDA7910122FB}" type="presParOf" srcId="{408430C5-868D-4649-8A0E-B095BE882520}" destId="{CF1998F0-729E-8A46-9905-ACCCA60E4429}" srcOrd="1" destOrd="0" presId="urn:microsoft.com/office/officeart/2005/8/layout/process3"/>
    <dgm:cxn modelId="{44096D08-E4B9-5241-AB2E-0E4844F13AEC}" type="presParOf" srcId="{CF1998F0-729E-8A46-9905-ACCCA60E4429}" destId="{7C69D16D-5985-034A-913D-E84BED71FA68}" srcOrd="0" destOrd="0" presId="urn:microsoft.com/office/officeart/2005/8/layout/process3"/>
    <dgm:cxn modelId="{6D23FDC6-951D-9A48-ABD4-FE6BB56949BD}" type="presParOf" srcId="{408430C5-868D-4649-8A0E-B095BE882520}" destId="{F269021F-BCC3-A640-B0AC-28B98BDAE02E}" srcOrd="2" destOrd="0" presId="urn:microsoft.com/office/officeart/2005/8/layout/process3"/>
    <dgm:cxn modelId="{B6001C7F-D4D7-DD49-909A-112B9CBD07A3}" type="presParOf" srcId="{F269021F-BCC3-A640-B0AC-28B98BDAE02E}" destId="{CD325BCF-8303-0446-B970-C58704EAB2EB}" srcOrd="0" destOrd="0" presId="urn:microsoft.com/office/officeart/2005/8/layout/process3"/>
    <dgm:cxn modelId="{5742E528-D63D-7C42-B1B9-DD0B601B3A99}" type="presParOf" srcId="{F269021F-BCC3-A640-B0AC-28B98BDAE02E}" destId="{9DDB2243-9ECB-6A4F-91DD-A6A2FE498937}" srcOrd="1" destOrd="0" presId="urn:microsoft.com/office/officeart/2005/8/layout/process3"/>
    <dgm:cxn modelId="{517B9D7E-9755-4B4F-A869-24F2EB58C937}" type="presParOf" srcId="{F269021F-BCC3-A640-B0AC-28B98BDAE02E}" destId="{D0D62A19-2C41-E848-A95E-EDBA5E94C384}" srcOrd="2" destOrd="0" presId="urn:microsoft.com/office/officeart/2005/8/layout/process3"/>
    <dgm:cxn modelId="{C8487237-46D2-084B-8BED-3DCB4C9EED4D}" type="presParOf" srcId="{408430C5-868D-4649-8A0E-B095BE882520}" destId="{F64ECBF3-ECDB-AE4B-9AEB-4FE52A720463}" srcOrd="3" destOrd="0" presId="urn:microsoft.com/office/officeart/2005/8/layout/process3"/>
    <dgm:cxn modelId="{6E6F1786-0DA4-B04B-B69F-506A18D3DFCE}" type="presParOf" srcId="{F64ECBF3-ECDB-AE4B-9AEB-4FE52A720463}" destId="{E6771381-07BE-1542-A088-136F6C4A0484}" srcOrd="0" destOrd="0" presId="urn:microsoft.com/office/officeart/2005/8/layout/process3"/>
    <dgm:cxn modelId="{8DDBB690-429B-C646-9F76-0DD25FA091C6}" type="presParOf" srcId="{408430C5-868D-4649-8A0E-B095BE882520}" destId="{8F7A7BDF-AE04-B041-B4EC-3B7764D3EBBA}" srcOrd="4" destOrd="0" presId="urn:microsoft.com/office/officeart/2005/8/layout/process3"/>
    <dgm:cxn modelId="{9790E9FA-2613-FD49-A2FE-9363F4749D1E}" type="presParOf" srcId="{8F7A7BDF-AE04-B041-B4EC-3B7764D3EBBA}" destId="{1FBAC8EC-B83E-9C46-984D-68AA88F70C49}" srcOrd="0" destOrd="0" presId="urn:microsoft.com/office/officeart/2005/8/layout/process3"/>
    <dgm:cxn modelId="{FEAC7D59-5C9F-344E-B986-A69C8E0D7194}" type="presParOf" srcId="{8F7A7BDF-AE04-B041-B4EC-3B7764D3EBBA}" destId="{F5EB8B31-03FF-C043-A23E-C0E8E5CDA58B}" srcOrd="1" destOrd="0" presId="urn:microsoft.com/office/officeart/2005/8/layout/process3"/>
    <dgm:cxn modelId="{C02154AA-A078-F443-8103-507529C70FDB}" type="presParOf" srcId="{8F7A7BDF-AE04-B041-B4EC-3B7764D3EBBA}" destId="{18149AB4-3044-5840-8396-36C0DB9C0F97}" srcOrd="2" destOrd="0" presId="urn:microsoft.com/office/officeart/2005/8/layout/process3"/>
    <dgm:cxn modelId="{38DC9A71-6FC9-1142-B9F8-C9DFD5856EDC}" type="presParOf" srcId="{408430C5-868D-4649-8A0E-B095BE882520}" destId="{3170F115-124A-C04C-9011-3DE9EBAFDE0F}" srcOrd="5" destOrd="0" presId="urn:microsoft.com/office/officeart/2005/8/layout/process3"/>
    <dgm:cxn modelId="{96138654-4AE4-2B48-87EC-FA852EE22042}" type="presParOf" srcId="{3170F115-124A-C04C-9011-3DE9EBAFDE0F}" destId="{86B61BDC-EC0C-AE41-8E35-D24FD0CDC2B9}" srcOrd="0" destOrd="0" presId="urn:microsoft.com/office/officeart/2005/8/layout/process3"/>
    <dgm:cxn modelId="{136EADF8-539D-784C-80DD-7E3C5B4879AC}" type="presParOf" srcId="{408430C5-868D-4649-8A0E-B095BE882520}" destId="{12605B2F-4E42-1C43-869F-4A800A9E2A87}" srcOrd="6" destOrd="0" presId="urn:microsoft.com/office/officeart/2005/8/layout/process3"/>
    <dgm:cxn modelId="{329CE522-80D7-9A4F-9DEA-D65F2266355E}" type="presParOf" srcId="{12605B2F-4E42-1C43-869F-4A800A9E2A87}" destId="{704A907C-8498-FE40-87F7-1212FC609ACE}" srcOrd="0" destOrd="0" presId="urn:microsoft.com/office/officeart/2005/8/layout/process3"/>
    <dgm:cxn modelId="{1A7FAE11-6787-A84E-8BE3-5C40A2C8EF2E}" type="presParOf" srcId="{12605B2F-4E42-1C43-869F-4A800A9E2A87}" destId="{21E462E4-5FA2-B243-928A-3584D7A9749C}" srcOrd="1" destOrd="0" presId="urn:microsoft.com/office/officeart/2005/8/layout/process3"/>
    <dgm:cxn modelId="{D61ECAE7-4351-564D-9866-0F1EE4065A64}" type="presParOf" srcId="{12605B2F-4E42-1C43-869F-4A800A9E2A87}" destId="{22E4CEEB-339D-3042-B694-E4A600C1C88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636169-ECE5-B348-AB41-7F39811CE0E9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5BCD67-D83E-FB48-991D-8108C4D3633A}">
      <dgm:prSet phldrT="[Text]"/>
      <dgm:spPr>
        <a:solidFill>
          <a:srgbClr val="FFD579"/>
        </a:solidFill>
      </dgm:spPr>
      <dgm:t>
        <a:bodyPr/>
        <a:lstStyle/>
        <a:p>
          <a:r>
            <a:rPr lang="en-US" dirty="0">
              <a:solidFill>
                <a:srgbClr val="FF2F92"/>
              </a:solidFill>
            </a:rPr>
            <a:t>MONITORING</a:t>
          </a:r>
        </a:p>
      </dgm:t>
    </dgm:pt>
    <dgm:pt modelId="{B57B086D-6DD0-544C-B09F-866A79DC622F}" type="parTrans" cxnId="{BB2B768C-F5A5-A242-8E13-9692741D41E8}">
      <dgm:prSet/>
      <dgm:spPr/>
      <dgm:t>
        <a:bodyPr/>
        <a:lstStyle/>
        <a:p>
          <a:endParaRPr lang="en-US"/>
        </a:p>
      </dgm:t>
    </dgm:pt>
    <dgm:pt modelId="{238CFB63-190E-9945-8E41-6CEB33708D15}" type="sibTrans" cxnId="{BB2B768C-F5A5-A242-8E13-9692741D41E8}">
      <dgm:prSet/>
      <dgm:spPr/>
      <dgm:t>
        <a:bodyPr/>
        <a:lstStyle/>
        <a:p>
          <a:endParaRPr lang="en-US"/>
        </a:p>
      </dgm:t>
    </dgm:pt>
    <dgm:pt modelId="{E77AE60E-F661-694D-BCF1-7A43178B8E71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>
              <a:solidFill>
                <a:srgbClr val="7030A0"/>
              </a:solidFill>
            </a:rPr>
            <a:t>SURVEY KEPUASAN</a:t>
          </a:r>
        </a:p>
      </dgm:t>
    </dgm:pt>
    <dgm:pt modelId="{BC166DBC-E049-E649-ADB8-1A2625FB435A}" type="parTrans" cxnId="{68DE3302-EBBF-4649-9BF6-891D842795A5}">
      <dgm:prSet/>
      <dgm:spPr/>
      <dgm:t>
        <a:bodyPr/>
        <a:lstStyle/>
        <a:p>
          <a:endParaRPr lang="en-US"/>
        </a:p>
      </dgm:t>
    </dgm:pt>
    <dgm:pt modelId="{9D4E5313-A9AB-7C48-B338-3CD16C9666F6}" type="sibTrans" cxnId="{68DE3302-EBBF-4649-9BF6-891D842795A5}">
      <dgm:prSet/>
      <dgm:spPr/>
      <dgm:t>
        <a:bodyPr/>
        <a:lstStyle/>
        <a:p>
          <a:endParaRPr lang="en-US"/>
        </a:p>
      </dgm:t>
    </dgm:pt>
    <dgm:pt modelId="{5D024D23-4F60-0D4E-A0E9-4005ABA218AA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MONEV KINERJA UK</a:t>
          </a:r>
        </a:p>
      </dgm:t>
    </dgm:pt>
    <dgm:pt modelId="{CA707A09-1FFE-E04C-A806-AF4110B6A3FC}" type="parTrans" cxnId="{2C2035AC-314B-3D4D-8439-29F5D93FA6E1}">
      <dgm:prSet/>
      <dgm:spPr/>
      <dgm:t>
        <a:bodyPr/>
        <a:lstStyle/>
        <a:p>
          <a:endParaRPr lang="en-US"/>
        </a:p>
      </dgm:t>
    </dgm:pt>
    <dgm:pt modelId="{1493D44B-F39C-FA4E-9697-E2980A3D76A0}" type="sibTrans" cxnId="{2C2035AC-314B-3D4D-8439-29F5D93FA6E1}">
      <dgm:prSet/>
      <dgm:spPr/>
      <dgm:t>
        <a:bodyPr/>
        <a:lstStyle/>
        <a:p>
          <a:endParaRPr lang="en-US"/>
        </a:p>
      </dgm:t>
    </dgm:pt>
    <dgm:pt modelId="{5C7FAFDB-8886-2840-93AB-0A0CDD65EA8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EVALUASI</a:t>
          </a:r>
        </a:p>
      </dgm:t>
    </dgm:pt>
    <dgm:pt modelId="{B16A1799-6A03-054F-83A4-C031FC5CC7E2}" type="parTrans" cxnId="{AFCA28F5-D766-0448-82EF-C7B3D83D0D94}">
      <dgm:prSet/>
      <dgm:spPr/>
      <dgm:t>
        <a:bodyPr/>
        <a:lstStyle/>
        <a:p>
          <a:endParaRPr lang="en-US"/>
        </a:p>
      </dgm:t>
    </dgm:pt>
    <dgm:pt modelId="{89B0FC08-E6CD-CC41-B17F-0EFCB2EF10C3}" type="sibTrans" cxnId="{AFCA28F5-D766-0448-82EF-C7B3D83D0D94}">
      <dgm:prSet/>
      <dgm:spPr/>
      <dgm:t>
        <a:bodyPr/>
        <a:lstStyle/>
        <a:p>
          <a:endParaRPr lang="en-US"/>
        </a:p>
      </dgm:t>
    </dgm:pt>
    <dgm:pt modelId="{7C236835-D6AD-4C49-8B9D-60689257983C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rgbClr val="FF0000"/>
              </a:solidFill>
            </a:rPr>
            <a:t>LED</a:t>
          </a:r>
        </a:p>
      </dgm:t>
    </dgm:pt>
    <dgm:pt modelId="{72EEB6E8-FCC7-3A47-AAC4-465813648E46}" type="parTrans" cxnId="{5BE5AB36-9B27-0C4D-A24E-9C11F278ECE8}">
      <dgm:prSet/>
      <dgm:spPr/>
      <dgm:t>
        <a:bodyPr/>
        <a:lstStyle/>
        <a:p>
          <a:endParaRPr lang="en-US"/>
        </a:p>
      </dgm:t>
    </dgm:pt>
    <dgm:pt modelId="{2865F9AA-0CAA-E34E-B60C-F5D6B00E69D4}" type="sibTrans" cxnId="{5BE5AB36-9B27-0C4D-A24E-9C11F278ECE8}">
      <dgm:prSet/>
      <dgm:spPr/>
      <dgm:t>
        <a:bodyPr/>
        <a:lstStyle/>
        <a:p>
          <a:endParaRPr lang="en-US"/>
        </a:p>
      </dgm:t>
    </dgm:pt>
    <dgm:pt modelId="{79DBB891-29ED-9142-906B-F19E4A20FCAC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LAPORAN KINERJA</a:t>
          </a:r>
        </a:p>
      </dgm:t>
    </dgm:pt>
    <dgm:pt modelId="{F9F67DA9-568C-B745-9E0B-6866274A7815}" type="parTrans" cxnId="{AA685E70-BDE6-3743-A575-209BAA142F42}">
      <dgm:prSet/>
      <dgm:spPr/>
      <dgm:t>
        <a:bodyPr/>
        <a:lstStyle/>
        <a:p>
          <a:endParaRPr lang="en-US"/>
        </a:p>
      </dgm:t>
    </dgm:pt>
    <dgm:pt modelId="{E545E144-D904-7844-AB50-D7BF457C4F83}" type="sibTrans" cxnId="{AA685E70-BDE6-3743-A575-209BAA142F42}">
      <dgm:prSet/>
      <dgm:spPr/>
      <dgm:t>
        <a:bodyPr/>
        <a:lstStyle/>
        <a:p>
          <a:endParaRPr lang="en-US"/>
        </a:p>
      </dgm:t>
    </dgm:pt>
    <dgm:pt modelId="{2232021F-67BF-5B49-899A-4916C04103BB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>
              <a:solidFill>
                <a:srgbClr val="FF2F92"/>
              </a:solidFill>
            </a:rPr>
            <a:t>MONEV KEGIATAN</a:t>
          </a:r>
        </a:p>
      </dgm:t>
    </dgm:pt>
    <dgm:pt modelId="{F08F7748-AC87-EA49-B57A-8EED7CAE2700}" type="parTrans" cxnId="{E7E624E2-B7C4-6E40-8835-367E2A18B875}">
      <dgm:prSet/>
      <dgm:spPr/>
      <dgm:t>
        <a:bodyPr/>
        <a:lstStyle/>
        <a:p>
          <a:endParaRPr lang="en-US"/>
        </a:p>
      </dgm:t>
    </dgm:pt>
    <dgm:pt modelId="{95B99654-C4C4-104C-A0F9-D9689CD2344C}" type="sibTrans" cxnId="{E7E624E2-B7C4-6E40-8835-367E2A18B875}">
      <dgm:prSet/>
      <dgm:spPr/>
      <dgm:t>
        <a:bodyPr/>
        <a:lstStyle/>
        <a:p>
          <a:endParaRPr lang="en-US"/>
        </a:p>
      </dgm:t>
    </dgm:pt>
    <dgm:pt modelId="{5D1C7FE2-5AD7-B842-B55B-EFA031A310D2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rgbClr val="FF2F92"/>
              </a:solidFill>
            </a:rPr>
            <a:t>MONEV KPI</a:t>
          </a:r>
        </a:p>
      </dgm:t>
    </dgm:pt>
    <dgm:pt modelId="{7E95CF6F-4067-5C4C-8364-758ABF8CDB4D}" type="parTrans" cxnId="{C766D86A-6D9E-AE43-B2CE-231D86E46A58}">
      <dgm:prSet/>
      <dgm:spPr/>
      <dgm:t>
        <a:bodyPr/>
        <a:lstStyle/>
        <a:p>
          <a:endParaRPr lang="en-US"/>
        </a:p>
      </dgm:t>
    </dgm:pt>
    <dgm:pt modelId="{604F47E4-2062-C940-A0E8-645EFC77BD57}" type="sibTrans" cxnId="{C766D86A-6D9E-AE43-B2CE-231D86E46A58}">
      <dgm:prSet/>
      <dgm:spPr/>
      <dgm:t>
        <a:bodyPr/>
        <a:lstStyle/>
        <a:p>
          <a:endParaRPr lang="en-US"/>
        </a:p>
      </dgm:t>
    </dgm:pt>
    <dgm:pt modelId="{03B19C9C-01EF-824A-8875-1CD15A4F8C34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MONEV</a:t>
          </a:r>
        </a:p>
      </dgm:t>
    </dgm:pt>
    <dgm:pt modelId="{A07B01B3-07E0-AB41-835F-F39916AA03A0}" type="sibTrans" cxnId="{FFC66BA8-2C58-154A-960A-329E61021E31}">
      <dgm:prSet/>
      <dgm:spPr/>
      <dgm:t>
        <a:bodyPr/>
        <a:lstStyle/>
        <a:p>
          <a:endParaRPr lang="en-US"/>
        </a:p>
      </dgm:t>
    </dgm:pt>
    <dgm:pt modelId="{786885D6-99F6-E94C-9EBF-3C18F09C2FB0}" type="parTrans" cxnId="{FFC66BA8-2C58-154A-960A-329E61021E31}">
      <dgm:prSet/>
      <dgm:spPr/>
      <dgm:t>
        <a:bodyPr/>
        <a:lstStyle/>
        <a:p>
          <a:endParaRPr lang="en-US"/>
        </a:p>
      </dgm:t>
    </dgm:pt>
    <dgm:pt modelId="{3D9C6A5A-2ADE-1946-B4FD-70F1B663E24B}" type="pres">
      <dgm:prSet presAssocID="{D6636169-ECE5-B348-AB41-7F39811CE0E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32C06BA-A403-A946-B2AD-CDCB85AE8ECE}" type="pres">
      <dgm:prSet presAssocID="{03B19C9C-01EF-824A-8875-1CD15A4F8C34}" presName="root1" presStyleCnt="0"/>
      <dgm:spPr/>
    </dgm:pt>
    <dgm:pt modelId="{1A7C9EF2-7BB1-4C49-9C73-415D825EFCD8}" type="pres">
      <dgm:prSet presAssocID="{03B19C9C-01EF-824A-8875-1CD15A4F8C34}" presName="LevelOneTextNode" presStyleLbl="node0" presStyleIdx="0" presStyleCnt="1" custScaleX="162536">
        <dgm:presLayoutVars>
          <dgm:chPref val="3"/>
        </dgm:presLayoutVars>
      </dgm:prSet>
      <dgm:spPr/>
    </dgm:pt>
    <dgm:pt modelId="{FA0954A8-9929-C346-BBCA-FFFEC1878289}" type="pres">
      <dgm:prSet presAssocID="{03B19C9C-01EF-824A-8875-1CD15A4F8C34}" presName="level2hierChild" presStyleCnt="0"/>
      <dgm:spPr/>
    </dgm:pt>
    <dgm:pt modelId="{39ED7572-23ED-D946-9B8A-26EB9CDDE12A}" type="pres">
      <dgm:prSet presAssocID="{B57B086D-6DD0-544C-B09F-866A79DC622F}" presName="conn2-1" presStyleLbl="parChTrans1D2" presStyleIdx="0" presStyleCnt="2"/>
      <dgm:spPr/>
    </dgm:pt>
    <dgm:pt modelId="{52279D5B-00EE-DD40-8F97-E7FED34518A1}" type="pres">
      <dgm:prSet presAssocID="{B57B086D-6DD0-544C-B09F-866A79DC622F}" presName="connTx" presStyleLbl="parChTrans1D2" presStyleIdx="0" presStyleCnt="2"/>
      <dgm:spPr/>
    </dgm:pt>
    <dgm:pt modelId="{BA07FDA7-00EA-604F-B2C5-691EE64728AB}" type="pres">
      <dgm:prSet presAssocID="{CD5BCD67-D83E-FB48-991D-8108C4D3633A}" presName="root2" presStyleCnt="0"/>
      <dgm:spPr/>
    </dgm:pt>
    <dgm:pt modelId="{E52CDCA7-1F9C-6A41-917A-3C20B9B2E34B}" type="pres">
      <dgm:prSet presAssocID="{CD5BCD67-D83E-FB48-991D-8108C4D3633A}" presName="LevelTwoTextNode" presStyleLbl="node2" presStyleIdx="0" presStyleCnt="2">
        <dgm:presLayoutVars>
          <dgm:chPref val="3"/>
        </dgm:presLayoutVars>
      </dgm:prSet>
      <dgm:spPr/>
    </dgm:pt>
    <dgm:pt modelId="{44CBD44D-CE89-094E-AA5B-C2A75565FA92}" type="pres">
      <dgm:prSet presAssocID="{CD5BCD67-D83E-FB48-991D-8108C4D3633A}" presName="level3hierChild" presStyleCnt="0"/>
      <dgm:spPr/>
    </dgm:pt>
    <dgm:pt modelId="{D07F63EE-9161-4347-8C4C-D516C9579A90}" type="pres">
      <dgm:prSet presAssocID="{BC166DBC-E049-E649-ADB8-1A2625FB435A}" presName="conn2-1" presStyleLbl="parChTrans1D3" presStyleIdx="0" presStyleCnt="4"/>
      <dgm:spPr/>
    </dgm:pt>
    <dgm:pt modelId="{F4F81721-E8D3-E046-84E8-7D766E6DD55E}" type="pres">
      <dgm:prSet presAssocID="{BC166DBC-E049-E649-ADB8-1A2625FB435A}" presName="connTx" presStyleLbl="parChTrans1D3" presStyleIdx="0" presStyleCnt="4"/>
      <dgm:spPr/>
    </dgm:pt>
    <dgm:pt modelId="{2EC44DD4-7DE2-FD47-BE82-0352DDAD4592}" type="pres">
      <dgm:prSet presAssocID="{E77AE60E-F661-694D-BCF1-7A43178B8E71}" presName="root2" presStyleCnt="0"/>
      <dgm:spPr/>
    </dgm:pt>
    <dgm:pt modelId="{C04D9C71-3D76-9A40-8E01-8E246AA98F67}" type="pres">
      <dgm:prSet presAssocID="{E77AE60E-F661-694D-BCF1-7A43178B8E71}" presName="LevelTwoTextNode" presStyleLbl="node3" presStyleIdx="0" presStyleCnt="4">
        <dgm:presLayoutVars>
          <dgm:chPref val="3"/>
        </dgm:presLayoutVars>
      </dgm:prSet>
      <dgm:spPr/>
    </dgm:pt>
    <dgm:pt modelId="{8D3C9587-2114-1248-9138-0A083334CA95}" type="pres">
      <dgm:prSet presAssocID="{E77AE60E-F661-694D-BCF1-7A43178B8E71}" presName="level3hierChild" presStyleCnt="0"/>
      <dgm:spPr/>
    </dgm:pt>
    <dgm:pt modelId="{3EDFA31B-E990-1845-AC80-512CA62BA6FC}" type="pres">
      <dgm:prSet presAssocID="{CA707A09-1FFE-E04C-A806-AF4110B6A3FC}" presName="conn2-1" presStyleLbl="parChTrans1D3" presStyleIdx="1" presStyleCnt="4"/>
      <dgm:spPr/>
    </dgm:pt>
    <dgm:pt modelId="{D7CCA649-6EA9-1640-8126-C2FD25F74A26}" type="pres">
      <dgm:prSet presAssocID="{CA707A09-1FFE-E04C-A806-AF4110B6A3FC}" presName="connTx" presStyleLbl="parChTrans1D3" presStyleIdx="1" presStyleCnt="4"/>
      <dgm:spPr/>
    </dgm:pt>
    <dgm:pt modelId="{8654AEA8-E182-5B47-A767-0D83C5B488CA}" type="pres">
      <dgm:prSet presAssocID="{5D024D23-4F60-0D4E-A0E9-4005ABA218AA}" presName="root2" presStyleCnt="0"/>
      <dgm:spPr/>
    </dgm:pt>
    <dgm:pt modelId="{14A43AFA-54AF-864C-8040-D7B9CB5C9EC3}" type="pres">
      <dgm:prSet presAssocID="{5D024D23-4F60-0D4E-A0E9-4005ABA218AA}" presName="LevelTwoTextNode" presStyleLbl="node3" presStyleIdx="1" presStyleCnt="4">
        <dgm:presLayoutVars>
          <dgm:chPref val="3"/>
        </dgm:presLayoutVars>
      </dgm:prSet>
      <dgm:spPr/>
    </dgm:pt>
    <dgm:pt modelId="{5A91B8CC-A771-C146-8DF5-933EDB7AB96E}" type="pres">
      <dgm:prSet presAssocID="{5D024D23-4F60-0D4E-A0E9-4005ABA218AA}" presName="level3hierChild" presStyleCnt="0"/>
      <dgm:spPr/>
    </dgm:pt>
    <dgm:pt modelId="{2C6D2916-BDBD-7646-B2FA-F1BE1D3EC6FA}" type="pres">
      <dgm:prSet presAssocID="{F08F7748-AC87-EA49-B57A-8EED7CAE2700}" presName="conn2-1" presStyleLbl="parChTrans1D4" presStyleIdx="0" presStyleCnt="2"/>
      <dgm:spPr/>
    </dgm:pt>
    <dgm:pt modelId="{DC21B1CF-93CB-EB4D-9A43-7546864046D7}" type="pres">
      <dgm:prSet presAssocID="{F08F7748-AC87-EA49-B57A-8EED7CAE2700}" presName="connTx" presStyleLbl="parChTrans1D4" presStyleIdx="0" presStyleCnt="2"/>
      <dgm:spPr/>
    </dgm:pt>
    <dgm:pt modelId="{DFFFB816-40A4-5B47-A3BC-B7893149424D}" type="pres">
      <dgm:prSet presAssocID="{2232021F-67BF-5B49-899A-4916C04103BB}" presName="root2" presStyleCnt="0"/>
      <dgm:spPr/>
    </dgm:pt>
    <dgm:pt modelId="{FA8140AD-17ED-E64D-967B-AE98AB629957}" type="pres">
      <dgm:prSet presAssocID="{2232021F-67BF-5B49-899A-4916C04103BB}" presName="LevelTwoTextNode" presStyleLbl="node4" presStyleIdx="0" presStyleCnt="2" custScaleX="53869">
        <dgm:presLayoutVars>
          <dgm:chPref val="3"/>
        </dgm:presLayoutVars>
      </dgm:prSet>
      <dgm:spPr/>
    </dgm:pt>
    <dgm:pt modelId="{8A8A649F-F753-DF4D-AD76-125928684ED7}" type="pres">
      <dgm:prSet presAssocID="{2232021F-67BF-5B49-899A-4916C04103BB}" presName="level3hierChild" presStyleCnt="0"/>
      <dgm:spPr/>
    </dgm:pt>
    <dgm:pt modelId="{856EE506-407A-5945-9D6A-613DF34D965D}" type="pres">
      <dgm:prSet presAssocID="{7E95CF6F-4067-5C4C-8364-758ABF8CDB4D}" presName="conn2-1" presStyleLbl="parChTrans1D4" presStyleIdx="1" presStyleCnt="2"/>
      <dgm:spPr/>
    </dgm:pt>
    <dgm:pt modelId="{FF68A326-F12C-1746-A98C-B9B26F76A1ED}" type="pres">
      <dgm:prSet presAssocID="{7E95CF6F-4067-5C4C-8364-758ABF8CDB4D}" presName="connTx" presStyleLbl="parChTrans1D4" presStyleIdx="1" presStyleCnt="2"/>
      <dgm:spPr/>
    </dgm:pt>
    <dgm:pt modelId="{C6790DA9-11C4-1746-929B-D94DE0077A0A}" type="pres">
      <dgm:prSet presAssocID="{5D1C7FE2-5AD7-B842-B55B-EFA031A310D2}" presName="root2" presStyleCnt="0"/>
      <dgm:spPr/>
    </dgm:pt>
    <dgm:pt modelId="{8AAD100B-9496-8A4D-989E-45F36A778DA5}" type="pres">
      <dgm:prSet presAssocID="{5D1C7FE2-5AD7-B842-B55B-EFA031A310D2}" presName="LevelTwoTextNode" presStyleLbl="node4" presStyleIdx="1" presStyleCnt="2" custScaleX="53870">
        <dgm:presLayoutVars>
          <dgm:chPref val="3"/>
        </dgm:presLayoutVars>
      </dgm:prSet>
      <dgm:spPr/>
    </dgm:pt>
    <dgm:pt modelId="{3307C512-FB22-AD46-A603-5345F85B7E2F}" type="pres">
      <dgm:prSet presAssocID="{5D1C7FE2-5AD7-B842-B55B-EFA031A310D2}" presName="level3hierChild" presStyleCnt="0"/>
      <dgm:spPr/>
    </dgm:pt>
    <dgm:pt modelId="{39E74A10-C1D4-224F-8CBD-7A48B196F067}" type="pres">
      <dgm:prSet presAssocID="{B16A1799-6A03-054F-83A4-C031FC5CC7E2}" presName="conn2-1" presStyleLbl="parChTrans1D2" presStyleIdx="1" presStyleCnt="2"/>
      <dgm:spPr/>
    </dgm:pt>
    <dgm:pt modelId="{5BAC1DD7-844F-F348-A490-52B1DB739F9D}" type="pres">
      <dgm:prSet presAssocID="{B16A1799-6A03-054F-83A4-C031FC5CC7E2}" presName="connTx" presStyleLbl="parChTrans1D2" presStyleIdx="1" presStyleCnt="2"/>
      <dgm:spPr/>
    </dgm:pt>
    <dgm:pt modelId="{48145A83-B147-5A4E-94A3-E41BBF8AF64E}" type="pres">
      <dgm:prSet presAssocID="{5C7FAFDB-8886-2840-93AB-0A0CDD65EA81}" presName="root2" presStyleCnt="0"/>
      <dgm:spPr/>
    </dgm:pt>
    <dgm:pt modelId="{2B1C0700-BB1D-FD43-B4C9-3A75A605F805}" type="pres">
      <dgm:prSet presAssocID="{5C7FAFDB-8886-2840-93AB-0A0CDD65EA81}" presName="LevelTwoTextNode" presStyleLbl="node2" presStyleIdx="1" presStyleCnt="2">
        <dgm:presLayoutVars>
          <dgm:chPref val="3"/>
        </dgm:presLayoutVars>
      </dgm:prSet>
      <dgm:spPr/>
    </dgm:pt>
    <dgm:pt modelId="{3D1BB4C1-9025-3947-8158-3A222A88834B}" type="pres">
      <dgm:prSet presAssocID="{5C7FAFDB-8886-2840-93AB-0A0CDD65EA81}" presName="level3hierChild" presStyleCnt="0"/>
      <dgm:spPr/>
    </dgm:pt>
    <dgm:pt modelId="{158626EE-0731-6B4D-B909-58CECBEE1636}" type="pres">
      <dgm:prSet presAssocID="{72EEB6E8-FCC7-3A47-AAC4-465813648E46}" presName="conn2-1" presStyleLbl="parChTrans1D3" presStyleIdx="2" presStyleCnt="4"/>
      <dgm:spPr/>
    </dgm:pt>
    <dgm:pt modelId="{3FAB31AB-1929-2A47-8E71-9E3C42AC1745}" type="pres">
      <dgm:prSet presAssocID="{72EEB6E8-FCC7-3A47-AAC4-465813648E46}" presName="connTx" presStyleLbl="parChTrans1D3" presStyleIdx="2" presStyleCnt="4"/>
      <dgm:spPr/>
    </dgm:pt>
    <dgm:pt modelId="{A16167A8-6012-A742-A0C3-07A59103D120}" type="pres">
      <dgm:prSet presAssocID="{7C236835-D6AD-4C49-8B9D-60689257983C}" presName="root2" presStyleCnt="0"/>
      <dgm:spPr/>
    </dgm:pt>
    <dgm:pt modelId="{92FEE900-AD13-9546-9340-6643EDD87157}" type="pres">
      <dgm:prSet presAssocID="{7C236835-D6AD-4C49-8B9D-60689257983C}" presName="LevelTwoTextNode" presStyleLbl="node3" presStyleIdx="2" presStyleCnt="4">
        <dgm:presLayoutVars>
          <dgm:chPref val="3"/>
        </dgm:presLayoutVars>
      </dgm:prSet>
      <dgm:spPr/>
    </dgm:pt>
    <dgm:pt modelId="{92E25A37-198C-FC41-A180-9890E0DA1445}" type="pres">
      <dgm:prSet presAssocID="{7C236835-D6AD-4C49-8B9D-60689257983C}" presName="level3hierChild" presStyleCnt="0"/>
      <dgm:spPr/>
    </dgm:pt>
    <dgm:pt modelId="{B9BC0A45-76C2-2245-8DF0-6B7AF055CAE6}" type="pres">
      <dgm:prSet presAssocID="{F9F67DA9-568C-B745-9E0B-6866274A7815}" presName="conn2-1" presStyleLbl="parChTrans1D3" presStyleIdx="3" presStyleCnt="4"/>
      <dgm:spPr/>
    </dgm:pt>
    <dgm:pt modelId="{B09F7ED6-C0FE-8E4E-909D-37D027958C1E}" type="pres">
      <dgm:prSet presAssocID="{F9F67DA9-568C-B745-9E0B-6866274A7815}" presName="connTx" presStyleLbl="parChTrans1D3" presStyleIdx="3" presStyleCnt="4"/>
      <dgm:spPr/>
    </dgm:pt>
    <dgm:pt modelId="{3DBE7F18-6155-9345-80D3-87068684801B}" type="pres">
      <dgm:prSet presAssocID="{79DBB891-29ED-9142-906B-F19E4A20FCAC}" presName="root2" presStyleCnt="0"/>
      <dgm:spPr/>
    </dgm:pt>
    <dgm:pt modelId="{46A7F487-C680-DD49-B110-DF6DD5DC8378}" type="pres">
      <dgm:prSet presAssocID="{79DBB891-29ED-9142-906B-F19E4A20FCAC}" presName="LevelTwoTextNode" presStyleLbl="node3" presStyleIdx="3" presStyleCnt="4">
        <dgm:presLayoutVars>
          <dgm:chPref val="3"/>
        </dgm:presLayoutVars>
      </dgm:prSet>
      <dgm:spPr/>
    </dgm:pt>
    <dgm:pt modelId="{B69D71A6-211D-3F40-B96A-891D29F1D721}" type="pres">
      <dgm:prSet presAssocID="{79DBB891-29ED-9142-906B-F19E4A20FCAC}" presName="level3hierChild" presStyleCnt="0"/>
      <dgm:spPr/>
    </dgm:pt>
  </dgm:ptLst>
  <dgm:cxnLst>
    <dgm:cxn modelId="{68DE3302-EBBF-4649-9BF6-891D842795A5}" srcId="{CD5BCD67-D83E-FB48-991D-8108C4D3633A}" destId="{E77AE60E-F661-694D-BCF1-7A43178B8E71}" srcOrd="0" destOrd="0" parTransId="{BC166DBC-E049-E649-ADB8-1A2625FB435A}" sibTransId="{9D4E5313-A9AB-7C48-B338-3CD16C9666F6}"/>
    <dgm:cxn modelId="{134DD60A-10A7-484E-ADD7-07DA1916B895}" type="presOf" srcId="{CD5BCD67-D83E-FB48-991D-8108C4D3633A}" destId="{E52CDCA7-1F9C-6A41-917A-3C20B9B2E34B}" srcOrd="0" destOrd="0" presId="urn:microsoft.com/office/officeart/2005/8/layout/hierarchy2"/>
    <dgm:cxn modelId="{12686A11-7CBF-DF4B-BFAD-33E74BFC3ABC}" type="presOf" srcId="{B57B086D-6DD0-544C-B09F-866A79DC622F}" destId="{39ED7572-23ED-D946-9B8A-26EB9CDDE12A}" srcOrd="0" destOrd="0" presId="urn:microsoft.com/office/officeart/2005/8/layout/hierarchy2"/>
    <dgm:cxn modelId="{5BE5AB36-9B27-0C4D-A24E-9C11F278ECE8}" srcId="{5C7FAFDB-8886-2840-93AB-0A0CDD65EA81}" destId="{7C236835-D6AD-4C49-8B9D-60689257983C}" srcOrd="0" destOrd="0" parTransId="{72EEB6E8-FCC7-3A47-AAC4-465813648E46}" sibTransId="{2865F9AA-0CAA-E34E-B60C-F5D6B00E69D4}"/>
    <dgm:cxn modelId="{DD941538-6B1D-0C48-BAB9-65B7CB3BD3DB}" type="presOf" srcId="{F08F7748-AC87-EA49-B57A-8EED7CAE2700}" destId="{2C6D2916-BDBD-7646-B2FA-F1BE1D3EC6FA}" srcOrd="0" destOrd="0" presId="urn:microsoft.com/office/officeart/2005/8/layout/hierarchy2"/>
    <dgm:cxn modelId="{76279638-CA64-7646-A590-97731DA9248E}" type="presOf" srcId="{F08F7748-AC87-EA49-B57A-8EED7CAE2700}" destId="{DC21B1CF-93CB-EB4D-9A43-7546864046D7}" srcOrd="1" destOrd="0" presId="urn:microsoft.com/office/officeart/2005/8/layout/hierarchy2"/>
    <dgm:cxn modelId="{D4DDE25D-121D-794A-BD90-861C939C710C}" type="presOf" srcId="{B57B086D-6DD0-544C-B09F-866A79DC622F}" destId="{52279D5B-00EE-DD40-8F97-E7FED34518A1}" srcOrd="1" destOrd="0" presId="urn:microsoft.com/office/officeart/2005/8/layout/hierarchy2"/>
    <dgm:cxn modelId="{B92BC661-F823-6944-88FA-14CA5EC84E31}" type="presOf" srcId="{7E95CF6F-4067-5C4C-8364-758ABF8CDB4D}" destId="{FF68A326-F12C-1746-A98C-B9B26F76A1ED}" srcOrd="1" destOrd="0" presId="urn:microsoft.com/office/officeart/2005/8/layout/hierarchy2"/>
    <dgm:cxn modelId="{243DAB43-7930-8D49-B6EE-EE194C0EF4FE}" type="presOf" srcId="{2232021F-67BF-5B49-899A-4916C04103BB}" destId="{FA8140AD-17ED-E64D-967B-AE98AB629957}" srcOrd="0" destOrd="0" presId="urn:microsoft.com/office/officeart/2005/8/layout/hierarchy2"/>
    <dgm:cxn modelId="{14C4E248-6CF2-CD44-97AC-A8A7F8761F14}" type="presOf" srcId="{F9F67DA9-568C-B745-9E0B-6866274A7815}" destId="{B9BC0A45-76C2-2245-8DF0-6B7AF055CAE6}" srcOrd="0" destOrd="0" presId="urn:microsoft.com/office/officeart/2005/8/layout/hierarchy2"/>
    <dgm:cxn modelId="{C766D86A-6D9E-AE43-B2CE-231D86E46A58}" srcId="{5D024D23-4F60-0D4E-A0E9-4005ABA218AA}" destId="{5D1C7FE2-5AD7-B842-B55B-EFA031A310D2}" srcOrd="1" destOrd="0" parTransId="{7E95CF6F-4067-5C4C-8364-758ABF8CDB4D}" sibTransId="{604F47E4-2062-C940-A0E8-645EFC77BD57}"/>
    <dgm:cxn modelId="{DF85784B-2A04-F04E-AB76-218D336D3F66}" type="presOf" srcId="{7E95CF6F-4067-5C4C-8364-758ABF8CDB4D}" destId="{856EE506-407A-5945-9D6A-613DF34D965D}" srcOrd="0" destOrd="0" presId="urn:microsoft.com/office/officeart/2005/8/layout/hierarchy2"/>
    <dgm:cxn modelId="{AA685E70-BDE6-3743-A575-209BAA142F42}" srcId="{5C7FAFDB-8886-2840-93AB-0A0CDD65EA81}" destId="{79DBB891-29ED-9142-906B-F19E4A20FCAC}" srcOrd="1" destOrd="0" parTransId="{F9F67DA9-568C-B745-9E0B-6866274A7815}" sibTransId="{E545E144-D904-7844-AB50-D7BF457C4F83}"/>
    <dgm:cxn modelId="{EECF0671-562C-1C48-B74A-DF2F0CAE3133}" type="presOf" srcId="{72EEB6E8-FCC7-3A47-AAC4-465813648E46}" destId="{158626EE-0731-6B4D-B909-58CECBEE1636}" srcOrd="0" destOrd="0" presId="urn:microsoft.com/office/officeart/2005/8/layout/hierarchy2"/>
    <dgm:cxn modelId="{2695DA74-3A42-C142-B0A5-266C88B9A57F}" type="presOf" srcId="{CA707A09-1FFE-E04C-A806-AF4110B6A3FC}" destId="{D7CCA649-6EA9-1640-8126-C2FD25F74A26}" srcOrd="1" destOrd="0" presId="urn:microsoft.com/office/officeart/2005/8/layout/hierarchy2"/>
    <dgm:cxn modelId="{D2157E75-A6AE-F943-9274-F9BA5815AB26}" type="presOf" srcId="{03B19C9C-01EF-824A-8875-1CD15A4F8C34}" destId="{1A7C9EF2-7BB1-4C49-9C73-415D825EFCD8}" srcOrd="0" destOrd="0" presId="urn:microsoft.com/office/officeart/2005/8/layout/hierarchy2"/>
    <dgm:cxn modelId="{D858C47D-C024-FF43-B20B-E3EAEF850258}" type="presOf" srcId="{7C236835-D6AD-4C49-8B9D-60689257983C}" destId="{92FEE900-AD13-9546-9340-6643EDD87157}" srcOrd="0" destOrd="0" presId="urn:microsoft.com/office/officeart/2005/8/layout/hierarchy2"/>
    <dgm:cxn modelId="{89D4F689-BFDE-FB4F-AF6E-46DB0AAE746C}" type="presOf" srcId="{B16A1799-6A03-054F-83A4-C031FC5CC7E2}" destId="{5BAC1DD7-844F-F348-A490-52B1DB739F9D}" srcOrd="1" destOrd="0" presId="urn:microsoft.com/office/officeart/2005/8/layout/hierarchy2"/>
    <dgm:cxn modelId="{BB2B768C-F5A5-A242-8E13-9692741D41E8}" srcId="{03B19C9C-01EF-824A-8875-1CD15A4F8C34}" destId="{CD5BCD67-D83E-FB48-991D-8108C4D3633A}" srcOrd="0" destOrd="0" parTransId="{B57B086D-6DD0-544C-B09F-866A79DC622F}" sibTransId="{238CFB63-190E-9945-8E41-6CEB33708D15}"/>
    <dgm:cxn modelId="{7038EE8D-CE82-3244-9B83-F7204E0E1AA8}" type="presOf" srcId="{79DBB891-29ED-9142-906B-F19E4A20FCAC}" destId="{46A7F487-C680-DD49-B110-DF6DD5DC8378}" srcOrd="0" destOrd="0" presId="urn:microsoft.com/office/officeart/2005/8/layout/hierarchy2"/>
    <dgm:cxn modelId="{B253C396-757F-7E44-ADF7-6FFD11720659}" type="presOf" srcId="{5D024D23-4F60-0D4E-A0E9-4005ABA218AA}" destId="{14A43AFA-54AF-864C-8040-D7B9CB5C9EC3}" srcOrd="0" destOrd="0" presId="urn:microsoft.com/office/officeart/2005/8/layout/hierarchy2"/>
    <dgm:cxn modelId="{E389BEA0-1428-0842-8D77-AC0A24844031}" type="presOf" srcId="{5D1C7FE2-5AD7-B842-B55B-EFA031A310D2}" destId="{8AAD100B-9496-8A4D-989E-45F36A778DA5}" srcOrd="0" destOrd="0" presId="urn:microsoft.com/office/officeart/2005/8/layout/hierarchy2"/>
    <dgm:cxn modelId="{47C367A6-1A15-244E-9485-BECB5BF8AF93}" type="presOf" srcId="{E77AE60E-F661-694D-BCF1-7A43178B8E71}" destId="{C04D9C71-3D76-9A40-8E01-8E246AA98F67}" srcOrd="0" destOrd="0" presId="urn:microsoft.com/office/officeart/2005/8/layout/hierarchy2"/>
    <dgm:cxn modelId="{FFC66BA8-2C58-154A-960A-329E61021E31}" srcId="{D6636169-ECE5-B348-AB41-7F39811CE0E9}" destId="{03B19C9C-01EF-824A-8875-1CD15A4F8C34}" srcOrd="0" destOrd="0" parTransId="{786885D6-99F6-E94C-9EBF-3C18F09C2FB0}" sibTransId="{A07B01B3-07E0-AB41-835F-F39916AA03A0}"/>
    <dgm:cxn modelId="{2C2035AC-314B-3D4D-8439-29F5D93FA6E1}" srcId="{CD5BCD67-D83E-FB48-991D-8108C4D3633A}" destId="{5D024D23-4F60-0D4E-A0E9-4005ABA218AA}" srcOrd="1" destOrd="0" parTransId="{CA707A09-1FFE-E04C-A806-AF4110B6A3FC}" sibTransId="{1493D44B-F39C-FA4E-9697-E2980A3D76A0}"/>
    <dgm:cxn modelId="{EAFC9AAC-DC74-2D43-BEEE-42FFC38C1F55}" type="presOf" srcId="{B16A1799-6A03-054F-83A4-C031FC5CC7E2}" destId="{39E74A10-C1D4-224F-8CBD-7A48B196F067}" srcOrd="0" destOrd="0" presId="urn:microsoft.com/office/officeart/2005/8/layout/hierarchy2"/>
    <dgm:cxn modelId="{86AB67B2-C721-C64D-A5C3-0864BD515931}" type="presOf" srcId="{D6636169-ECE5-B348-AB41-7F39811CE0E9}" destId="{3D9C6A5A-2ADE-1946-B4FD-70F1B663E24B}" srcOrd="0" destOrd="0" presId="urn:microsoft.com/office/officeart/2005/8/layout/hierarchy2"/>
    <dgm:cxn modelId="{3AB3E6BB-4735-8746-87EC-C6041CA47DC9}" type="presOf" srcId="{F9F67DA9-568C-B745-9E0B-6866274A7815}" destId="{B09F7ED6-C0FE-8E4E-909D-37D027958C1E}" srcOrd="1" destOrd="0" presId="urn:microsoft.com/office/officeart/2005/8/layout/hierarchy2"/>
    <dgm:cxn modelId="{B58B86CC-9298-3C4E-A707-2F6CDAC1E42F}" type="presOf" srcId="{72EEB6E8-FCC7-3A47-AAC4-465813648E46}" destId="{3FAB31AB-1929-2A47-8E71-9E3C42AC1745}" srcOrd="1" destOrd="0" presId="urn:microsoft.com/office/officeart/2005/8/layout/hierarchy2"/>
    <dgm:cxn modelId="{E7E624E2-B7C4-6E40-8835-367E2A18B875}" srcId="{5D024D23-4F60-0D4E-A0E9-4005ABA218AA}" destId="{2232021F-67BF-5B49-899A-4916C04103BB}" srcOrd="0" destOrd="0" parTransId="{F08F7748-AC87-EA49-B57A-8EED7CAE2700}" sibTransId="{95B99654-C4C4-104C-A0F9-D9689CD2344C}"/>
    <dgm:cxn modelId="{FBD6F9EC-DC92-F743-834D-29DA5AE786D5}" type="presOf" srcId="{5C7FAFDB-8886-2840-93AB-0A0CDD65EA81}" destId="{2B1C0700-BB1D-FD43-B4C9-3A75A605F805}" srcOrd="0" destOrd="0" presId="urn:microsoft.com/office/officeart/2005/8/layout/hierarchy2"/>
    <dgm:cxn modelId="{AFCA28F5-D766-0448-82EF-C7B3D83D0D94}" srcId="{03B19C9C-01EF-824A-8875-1CD15A4F8C34}" destId="{5C7FAFDB-8886-2840-93AB-0A0CDD65EA81}" srcOrd="1" destOrd="0" parTransId="{B16A1799-6A03-054F-83A4-C031FC5CC7E2}" sibTransId="{89B0FC08-E6CD-CC41-B17F-0EFCB2EF10C3}"/>
    <dgm:cxn modelId="{93B565F8-43D3-8845-A974-3A6D333967B3}" type="presOf" srcId="{BC166DBC-E049-E649-ADB8-1A2625FB435A}" destId="{F4F81721-E8D3-E046-84E8-7D766E6DD55E}" srcOrd="1" destOrd="0" presId="urn:microsoft.com/office/officeart/2005/8/layout/hierarchy2"/>
    <dgm:cxn modelId="{DAE9D3F9-0C8D-484E-935F-1FB355DABE30}" type="presOf" srcId="{CA707A09-1FFE-E04C-A806-AF4110B6A3FC}" destId="{3EDFA31B-E990-1845-AC80-512CA62BA6FC}" srcOrd="0" destOrd="0" presId="urn:microsoft.com/office/officeart/2005/8/layout/hierarchy2"/>
    <dgm:cxn modelId="{ED2558FB-FD70-AD4B-8D4C-78E51A9623EA}" type="presOf" srcId="{BC166DBC-E049-E649-ADB8-1A2625FB435A}" destId="{D07F63EE-9161-4347-8C4C-D516C9579A90}" srcOrd="0" destOrd="0" presId="urn:microsoft.com/office/officeart/2005/8/layout/hierarchy2"/>
    <dgm:cxn modelId="{256DC78B-3C5F-8E4A-9C6A-BC27839F5AE6}" type="presParOf" srcId="{3D9C6A5A-2ADE-1946-B4FD-70F1B663E24B}" destId="{A32C06BA-A403-A946-B2AD-CDCB85AE8ECE}" srcOrd="0" destOrd="0" presId="urn:microsoft.com/office/officeart/2005/8/layout/hierarchy2"/>
    <dgm:cxn modelId="{AB1C5AF0-9DBF-B446-B7EC-43C0C5FEF8E6}" type="presParOf" srcId="{A32C06BA-A403-A946-B2AD-CDCB85AE8ECE}" destId="{1A7C9EF2-7BB1-4C49-9C73-415D825EFCD8}" srcOrd="0" destOrd="0" presId="urn:microsoft.com/office/officeart/2005/8/layout/hierarchy2"/>
    <dgm:cxn modelId="{E07EFAEC-BF10-7045-A4CB-7A5C1D803D6D}" type="presParOf" srcId="{A32C06BA-A403-A946-B2AD-CDCB85AE8ECE}" destId="{FA0954A8-9929-C346-BBCA-FFFEC1878289}" srcOrd="1" destOrd="0" presId="urn:microsoft.com/office/officeart/2005/8/layout/hierarchy2"/>
    <dgm:cxn modelId="{86437A3A-AEC2-7B44-9099-B9F3C2DE1AE3}" type="presParOf" srcId="{FA0954A8-9929-C346-BBCA-FFFEC1878289}" destId="{39ED7572-23ED-D946-9B8A-26EB9CDDE12A}" srcOrd="0" destOrd="0" presId="urn:microsoft.com/office/officeart/2005/8/layout/hierarchy2"/>
    <dgm:cxn modelId="{FED76CE6-3C92-1045-B9EA-876A65931977}" type="presParOf" srcId="{39ED7572-23ED-D946-9B8A-26EB9CDDE12A}" destId="{52279D5B-00EE-DD40-8F97-E7FED34518A1}" srcOrd="0" destOrd="0" presId="urn:microsoft.com/office/officeart/2005/8/layout/hierarchy2"/>
    <dgm:cxn modelId="{89A9F0EB-539A-6C48-98B2-C6E5451DF289}" type="presParOf" srcId="{FA0954A8-9929-C346-BBCA-FFFEC1878289}" destId="{BA07FDA7-00EA-604F-B2C5-691EE64728AB}" srcOrd="1" destOrd="0" presId="urn:microsoft.com/office/officeart/2005/8/layout/hierarchy2"/>
    <dgm:cxn modelId="{5EA78F6B-089C-B64C-BC78-2311E1C1BB5C}" type="presParOf" srcId="{BA07FDA7-00EA-604F-B2C5-691EE64728AB}" destId="{E52CDCA7-1F9C-6A41-917A-3C20B9B2E34B}" srcOrd="0" destOrd="0" presId="urn:microsoft.com/office/officeart/2005/8/layout/hierarchy2"/>
    <dgm:cxn modelId="{5B051D41-5547-1A45-B4BA-CEB41B4CA757}" type="presParOf" srcId="{BA07FDA7-00EA-604F-B2C5-691EE64728AB}" destId="{44CBD44D-CE89-094E-AA5B-C2A75565FA92}" srcOrd="1" destOrd="0" presId="urn:microsoft.com/office/officeart/2005/8/layout/hierarchy2"/>
    <dgm:cxn modelId="{2749D338-6670-6146-BC36-2D38230474AF}" type="presParOf" srcId="{44CBD44D-CE89-094E-AA5B-C2A75565FA92}" destId="{D07F63EE-9161-4347-8C4C-D516C9579A90}" srcOrd="0" destOrd="0" presId="urn:microsoft.com/office/officeart/2005/8/layout/hierarchy2"/>
    <dgm:cxn modelId="{20D3EFB6-AB86-5E41-9301-C4056CAB2D32}" type="presParOf" srcId="{D07F63EE-9161-4347-8C4C-D516C9579A90}" destId="{F4F81721-E8D3-E046-84E8-7D766E6DD55E}" srcOrd="0" destOrd="0" presId="urn:microsoft.com/office/officeart/2005/8/layout/hierarchy2"/>
    <dgm:cxn modelId="{149AA358-E5DD-6D45-8A6E-EB6C4B7AC0A3}" type="presParOf" srcId="{44CBD44D-CE89-094E-AA5B-C2A75565FA92}" destId="{2EC44DD4-7DE2-FD47-BE82-0352DDAD4592}" srcOrd="1" destOrd="0" presId="urn:microsoft.com/office/officeart/2005/8/layout/hierarchy2"/>
    <dgm:cxn modelId="{C4986D41-D6CA-0542-88CA-21B2AD15FE7F}" type="presParOf" srcId="{2EC44DD4-7DE2-FD47-BE82-0352DDAD4592}" destId="{C04D9C71-3D76-9A40-8E01-8E246AA98F67}" srcOrd="0" destOrd="0" presId="urn:microsoft.com/office/officeart/2005/8/layout/hierarchy2"/>
    <dgm:cxn modelId="{5D008983-CFD1-B146-82C6-CB40D5BE19FA}" type="presParOf" srcId="{2EC44DD4-7DE2-FD47-BE82-0352DDAD4592}" destId="{8D3C9587-2114-1248-9138-0A083334CA95}" srcOrd="1" destOrd="0" presId="urn:microsoft.com/office/officeart/2005/8/layout/hierarchy2"/>
    <dgm:cxn modelId="{128A3475-5C04-DE47-939E-12BB4C5AB944}" type="presParOf" srcId="{44CBD44D-CE89-094E-AA5B-C2A75565FA92}" destId="{3EDFA31B-E990-1845-AC80-512CA62BA6FC}" srcOrd="2" destOrd="0" presId="urn:microsoft.com/office/officeart/2005/8/layout/hierarchy2"/>
    <dgm:cxn modelId="{5D99C2E8-55BD-DD40-8C3B-33C143A14CDA}" type="presParOf" srcId="{3EDFA31B-E990-1845-AC80-512CA62BA6FC}" destId="{D7CCA649-6EA9-1640-8126-C2FD25F74A26}" srcOrd="0" destOrd="0" presId="urn:microsoft.com/office/officeart/2005/8/layout/hierarchy2"/>
    <dgm:cxn modelId="{F51DD0B3-2C27-3449-B0E2-756A478A349C}" type="presParOf" srcId="{44CBD44D-CE89-094E-AA5B-C2A75565FA92}" destId="{8654AEA8-E182-5B47-A767-0D83C5B488CA}" srcOrd="3" destOrd="0" presId="urn:microsoft.com/office/officeart/2005/8/layout/hierarchy2"/>
    <dgm:cxn modelId="{91CA078A-2DA1-7541-8BAE-44879B1BDC2B}" type="presParOf" srcId="{8654AEA8-E182-5B47-A767-0D83C5B488CA}" destId="{14A43AFA-54AF-864C-8040-D7B9CB5C9EC3}" srcOrd="0" destOrd="0" presId="urn:microsoft.com/office/officeart/2005/8/layout/hierarchy2"/>
    <dgm:cxn modelId="{1FE576C1-B308-314B-AFBB-4F726DF4F034}" type="presParOf" srcId="{8654AEA8-E182-5B47-A767-0D83C5B488CA}" destId="{5A91B8CC-A771-C146-8DF5-933EDB7AB96E}" srcOrd="1" destOrd="0" presId="urn:microsoft.com/office/officeart/2005/8/layout/hierarchy2"/>
    <dgm:cxn modelId="{9CD9CE00-FA90-514A-9F2E-1978C29B9918}" type="presParOf" srcId="{5A91B8CC-A771-C146-8DF5-933EDB7AB96E}" destId="{2C6D2916-BDBD-7646-B2FA-F1BE1D3EC6FA}" srcOrd="0" destOrd="0" presId="urn:microsoft.com/office/officeart/2005/8/layout/hierarchy2"/>
    <dgm:cxn modelId="{2725C85B-752E-8845-8694-05D6C6615705}" type="presParOf" srcId="{2C6D2916-BDBD-7646-B2FA-F1BE1D3EC6FA}" destId="{DC21B1CF-93CB-EB4D-9A43-7546864046D7}" srcOrd="0" destOrd="0" presId="urn:microsoft.com/office/officeart/2005/8/layout/hierarchy2"/>
    <dgm:cxn modelId="{59D6A795-2533-1D43-8D57-53E93DD06784}" type="presParOf" srcId="{5A91B8CC-A771-C146-8DF5-933EDB7AB96E}" destId="{DFFFB816-40A4-5B47-A3BC-B7893149424D}" srcOrd="1" destOrd="0" presId="urn:microsoft.com/office/officeart/2005/8/layout/hierarchy2"/>
    <dgm:cxn modelId="{0E639705-F837-0841-83ED-A024ABC8A1BC}" type="presParOf" srcId="{DFFFB816-40A4-5B47-A3BC-B7893149424D}" destId="{FA8140AD-17ED-E64D-967B-AE98AB629957}" srcOrd="0" destOrd="0" presId="urn:microsoft.com/office/officeart/2005/8/layout/hierarchy2"/>
    <dgm:cxn modelId="{31D925CE-0B81-6040-87B1-58EB903D2B0C}" type="presParOf" srcId="{DFFFB816-40A4-5B47-A3BC-B7893149424D}" destId="{8A8A649F-F753-DF4D-AD76-125928684ED7}" srcOrd="1" destOrd="0" presId="urn:microsoft.com/office/officeart/2005/8/layout/hierarchy2"/>
    <dgm:cxn modelId="{193147FB-A6B4-A340-9750-64873C9E6C4E}" type="presParOf" srcId="{5A91B8CC-A771-C146-8DF5-933EDB7AB96E}" destId="{856EE506-407A-5945-9D6A-613DF34D965D}" srcOrd="2" destOrd="0" presId="urn:microsoft.com/office/officeart/2005/8/layout/hierarchy2"/>
    <dgm:cxn modelId="{E8D4C2EA-990F-9B4A-A5BB-BED24A74A88E}" type="presParOf" srcId="{856EE506-407A-5945-9D6A-613DF34D965D}" destId="{FF68A326-F12C-1746-A98C-B9B26F76A1ED}" srcOrd="0" destOrd="0" presId="urn:microsoft.com/office/officeart/2005/8/layout/hierarchy2"/>
    <dgm:cxn modelId="{9DF5DAB1-E89C-D54A-831D-ADDF4FF5543E}" type="presParOf" srcId="{5A91B8CC-A771-C146-8DF5-933EDB7AB96E}" destId="{C6790DA9-11C4-1746-929B-D94DE0077A0A}" srcOrd="3" destOrd="0" presId="urn:microsoft.com/office/officeart/2005/8/layout/hierarchy2"/>
    <dgm:cxn modelId="{16368782-F80A-6E47-8A83-322737F6F41F}" type="presParOf" srcId="{C6790DA9-11C4-1746-929B-D94DE0077A0A}" destId="{8AAD100B-9496-8A4D-989E-45F36A778DA5}" srcOrd="0" destOrd="0" presId="urn:microsoft.com/office/officeart/2005/8/layout/hierarchy2"/>
    <dgm:cxn modelId="{5A1CC71E-D436-6749-B649-7BB181FF43DB}" type="presParOf" srcId="{C6790DA9-11C4-1746-929B-D94DE0077A0A}" destId="{3307C512-FB22-AD46-A603-5345F85B7E2F}" srcOrd="1" destOrd="0" presId="urn:microsoft.com/office/officeart/2005/8/layout/hierarchy2"/>
    <dgm:cxn modelId="{BAAC4BBA-449E-D34A-B101-3687A41CF5E7}" type="presParOf" srcId="{FA0954A8-9929-C346-BBCA-FFFEC1878289}" destId="{39E74A10-C1D4-224F-8CBD-7A48B196F067}" srcOrd="2" destOrd="0" presId="urn:microsoft.com/office/officeart/2005/8/layout/hierarchy2"/>
    <dgm:cxn modelId="{A98F05E9-BCE0-394A-9CAF-E895B3611C30}" type="presParOf" srcId="{39E74A10-C1D4-224F-8CBD-7A48B196F067}" destId="{5BAC1DD7-844F-F348-A490-52B1DB739F9D}" srcOrd="0" destOrd="0" presId="urn:microsoft.com/office/officeart/2005/8/layout/hierarchy2"/>
    <dgm:cxn modelId="{AE47A4A2-27F9-7B41-BB81-0EF552DDFF20}" type="presParOf" srcId="{FA0954A8-9929-C346-BBCA-FFFEC1878289}" destId="{48145A83-B147-5A4E-94A3-E41BBF8AF64E}" srcOrd="3" destOrd="0" presId="urn:microsoft.com/office/officeart/2005/8/layout/hierarchy2"/>
    <dgm:cxn modelId="{451D29B7-1D96-7E44-81A8-B0F082B95C3A}" type="presParOf" srcId="{48145A83-B147-5A4E-94A3-E41BBF8AF64E}" destId="{2B1C0700-BB1D-FD43-B4C9-3A75A605F805}" srcOrd="0" destOrd="0" presId="urn:microsoft.com/office/officeart/2005/8/layout/hierarchy2"/>
    <dgm:cxn modelId="{EC141403-233D-644E-A1AD-D040EE56F10B}" type="presParOf" srcId="{48145A83-B147-5A4E-94A3-E41BBF8AF64E}" destId="{3D1BB4C1-9025-3947-8158-3A222A88834B}" srcOrd="1" destOrd="0" presId="urn:microsoft.com/office/officeart/2005/8/layout/hierarchy2"/>
    <dgm:cxn modelId="{6F2E7277-0612-A746-A7EF-D59E0ED0906C}" type="presParOf" srcId="{3D1BB4C1-9025-3947-8158-3A222A88834B}" destId="{158626EE-0731-6B4D-B909-58CECBEE1636}" srcOrd="0" destOrd="0" presId="urn:microsoft.com/office/officeart/2005/8/layout/hierarchy2"/>
    <dgm:cxn modelId="{08F39C5D-664D-DB45-8DDF-8D7D45486B72}" type="presParOf" srcId="{158626EE-0731-6B4D-B909-58CECBEE1636}" destId="{3FAB31AB-1929-2A47-8E71-9E3C42AC1745}" srcOrd="0" destOrd="0" presId="urn:microsoft.com/office/officeart/2005/8/layout/hierarchy2"/>
    <dgm:cxn modelId="{DCC1F29D-CE1B-EF4A-BA03-F92D25229307}" type="presParOf" srcId="{3D1BB4C1-9025-3947-8158-3A222A88834B}" destId="{A16167A8-6012-A742-A0C3-07A59103D120}" srcOrd="1" destOrd="0" presId="urn:microsoft.com/office/officeart/2005/8/layout/hierarchy2"/>
    <dgm:cxn modelId="{8CFA2107-0232-724E-A92C-F2C1915B1321}" type="presParOf" srcId="{A16167A8-6012-A742-A0C3-07A59103D120}" destId="{92FEE900-AD13-9546-9340-6643EDD87157}" srcOrd="0" destOrd="0" presId="urn:microsoft.com/office/officeart/2005/8/layout/hierarchy2"/>
    <dgm:cxn modelId="{62A2135D-9A23-B341-B04F-5361EE27BB95}" type="presParOf" srcId="{A16167A8-6012-A742-A0C3-07A59103D120}" destId="{92E25A37-198C-FC41-A180-9890E0DA1445}" srcOrd="1" destOrd="0" presId="urn:microsoft.com/office/officeart/2005/8/layout/hierarchy2"/>
    <dgm:cxn modelId="{F62FFA1A-327C-F74A-B3FB-070CD1EF395E}" type="presParOf" srcId="{3D1BB4C1-9025-3947-8158-3A222A88834B}" destId="{B9BC0A45-76C2-2245-8DF0-6B7AF055CAE6}" srcOrd="2" destOrd="0" presId="urn:microsoft.com/office/officeart/2005/8/layout/hierarchy2"/>
    <dgm:cxn modelId="{E5F5A503-F649-C04E-AE21-BF4E0F0B6A67}" type="presParOf" srcId="{B9BC0A45-76C2-2245-8DF0-6B7AF055CAE6}" destId="{B09F7ED6-C0FE-8E4E-909D-37D027958C1E}" srcOrd="0" destOrd="0" presId="urn:microsoft.com/office/officeart/2005/8/layout/hierarchy2"/>
    <dgm:cxn modelId="{D89BF310-F93D-3346-B616-E8CB84946130}" type="presParOf" srcId="{3D1BB4C1-9025-3947-8158-3A222A88834B}" destId="{3DBE7F18-6155-9345-80D3-87068684801B}" srcOrd="3" destOrd="0" presId="urn:microsoft.com/office/officeart/2005/8/layout/hierarchy2"/>
    <dgm:cxn modelId="{9D536096-C259-8E4C-9E43-A037C538CB72}" type="presParOf" srcId="{3DBE7F18-6155-9345-80D3-87068684801B}" destId="{46A7F487-C680-DD49-B110-DF6DD5DC8378}" srcOrd="0" destOrd="0" presId="urn:microsoft.com/office/officeart/2005/8/layout/hierarchy2"/>
    <dgm:cxn modelId="{C6CED7EE-319F-C746-BB79-B3994AB346DA}" type="presParOf" srcId="{3DBE7F18-6155-9345-80D3-87068684801B}" destId="{B69D71A6-211D-3F40-B96A-891D29F1D7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AFB077-B203-C843-BD6F-52B4A81F5A72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55C195-DEC4-3346-BCD4-61F6E0A6559B}">
      <dgm:prSet phldrT="[Text]"/>
      <dgm:spPr/>
      <dgm:t>
        <a:bodyPr/>
        <a:lstStyle/>
        <a:p>
          <a:r>
            <a:rPr lang="en-US" dirty="0"/>
            <a:t>DOKUMEN SPMI</a:t>
          </a:r>
        </a:p>
      </dgm:t>
    </dgm:pt>
    <dgm:pt modelId="{DB6E37E4-5728-0348-BCD6-5D4F4A5A91AC}" type="parTrans" cxnId="{AB97BA1E-6FAB-8845-B84A-C742F4606C4A}">
      <dgm:prSet/>
      <dgm:spPr/>
      <dgm:t>
        <a:bodyPr/>
        <a:lstStyle/>
        <a:p>
          <a:endParaRPr lang="en-US"/>
        </a:p>
      </dgm:t>
    </dgm:pt>
    <dgm:pt modelId="{1AF14F2A-238D-7945-BD44-CA98A6B34D1B}" type="sibTrans" cxnId="{AB97BA1E-6FAB-8845-B84A-C742F4606C4A}">
      <dgm:prSet/>
      <dgm:spPr/>
      <dgm:t>
        <a:bodyPr/>
        <a:lstStyle/>
        <a:p>
          <a:endParaRPr lang="en-US"/>
        </a:p>
      </dgm:t>
    </dgm:pt>
    <dgm:pt modelId="{01616230-20F9-054F-A890-DA0310AB2E28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ORGAN SPMI</a:t>
          </a:r>
        </a:p>
      </dgm:t>
    </dgm:pt>
    <dgm:pt modelId="{B2B753B3-5BA9-D64E-BEB1-3441F88B89F4}" type="parTrans" cxnId="{37BDF870-9B11-014B-999D-928FCCA45233}">
      <dgm:prSet/>
      <dgm:spPr/>
      <dgm:t>
        <a:bodyPr/>
        <a:lstStyle/>
        <a:p>
          <a:endParaRPr lang="en-US"/>
        </a:p>
      </dgm:t>
    </dgm:pt>
    <dgm:pt modelId="{1EDAAB54-2AF1-A640-9164-5D2D1DA89D60}" type="sibTrans" cxnId="{37BDF870-9B11-014B-999D-928FCCA45233}">
      <dgm:prSet/>
      <dgm:spPr/>
      <dgm:t>
        <a:bodyPr/>
        <a:lstStyle/>
        <a:p>
          <a:endParaRPr lang="en-US"/>
        </a:p>
      </dgm:t>
    </dgm:pt>
    <dgm:pt modelId="{9EED78FF-C8E9-8144-8B48-A6C452C84192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AMI</a:t>
          </a:r>
        </a:p>
      </dgm:t>
    </dgm:pt>
    <dgm:pt modelId="{853C9539-5C78-1642-BBF9-164FA0D13B1F}" type="parTrans" cxnId="{7537B9E1-39CE-4946-92FA-6BE5504F5C61}">
      <dgm:prSet/>
      <dgm:spPr/>
      <dgm:t>
        <a:bodyPr/>
        <a:lstStyle/>
        <a:p>
          <a:endParaRPr lang="en-US"/>
        </a:p>
      </dgm:t>
    </dgm:pt>
    <dgm:pt modelId="{E6345EBD-2833-7E43-92BA-107CF3557C87}" type="sibTrans" cxnId="{7537B9E1-39CE-4946-92FA-6BE5504F5C61}">
      <dgm:prSet/>
      <dgm:spPr/>
      <dgm:t>
        <a:bodyPr/>
        <a:lstStyle/>
        <a:p>
          <a:endParaRPr lang="en-US"/>
        </a:p>
      </dgm:t>
    </dgm:pt>
    <dgm:pt modelId="{48D52536-550B-CF4C-B12B-0A8C53F505EE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RTM</a:t>
          </a:r>
        </a:p>
      </dgm:t>
    </dgm:pt>
    <dgm:pt modelId="{89C72D3F-C4A4-8948-9F3A-81784788C451}" type="parTrans" cxnId="{73F403A5-15FC-8E49-B102-87EF1D3AB519}">
      <dgm:prSet/>
      <dgm:spPr/>
      <dgm:t>
        <a:bodyPr/>
        <a:lstStyle/>
        <a:p>
          <a:endParaRPr lang="en-US"/>
        </a:p>
      </dgm:t>
    </dgm:pt>
    <dgm:pt modelId="{6850F1BA-AA85-4B45-92F2-4DBC4575563E}" type="sibTrans" cxnId="{73F403A5-15FC-8E49-B102-87EF1D3AB519}">
      <dgm:prSet/>
      <dgm:spPr/>
      <dgm:t>
        <a:bodyPr/>
        <a:lstStyle/>
        <a:p>
          <a:endParaRPr lang="en-US"/>
        </a:p>
      </dgm:t>
    </dgm:pt>
    <dgm:pt modelId="{73C1FEB5-7B6C-844B-8577-3C1A586E73EB}">
      <dgm:prSet phldrT="[Text]"/>
      <dgm:spPr>
        <a:solidFill>
          <a:srgbClr val="FF85FF"/>
        </a:solidFill>
      </dgm:spPr>
      <dgm:t>
        <a:bodyPr/>
        <a:lstStyle/>
        <a:p>
          <a:r>
            <a:rPr lang="en-US" dirty="0"/>
            <a:t>RTL</a:t>
          </a:r>
        </a:p>
      </dgm:t>
    </dgm:pt>
    <dgm:pt modelId="{E0598479-2B15-F441-96E9-928ADA2FACFB}" type="parTrans" cxnId="{9A614CD0-6265-C54C-8613-FE5B9EB1E8CC}">
      <dgm:prSet/>
      <dgm:spPr/>
      <dgm:t>
        <a:bodyPr/>
        <a:lstStyle/>
        <a:p>
          <a:endParaRPr lang="en-US"/>
        </a:p>
      </dgm:t>
    </dgm:pt>
    <dgm:pt modelId="{30DDC75D-3F42-3242-9CCD-47A649B864F4}" type="sibTrans" cxnId="{9A614CD0-6265-C54C-8613-FE5B9EB1E8CC}">
      <dgm:prSet/>
      <dgm:spPr/>
      <dgm:t>
        <a:bodyPr/>
        <a:lstStyle/>
        <a:p>
          <a:endParaRPr lang="en-US"/>
        </a:p>
      </dgm:t>
    </dgm:pt>
    <dgm:pt modelId="{09B7A760-F9DF-5B45-A78C-354403F862CB}" type="pres">
      <dgm:prSet presAssocID="{B6AFB077-B203-C843-BD6F-52B4A81F5A72}" presName="cycle" presStyleCnt="0">
        <dgm:presLayoutVars>
          <dgm:dir/>
          <dgm:resizeHandles val="exact"/>
        </dgm:presLayoutVars>
      </dgm:prSet>
      <dgm:spPr/>
    </dgm:pt>
    <dgm:pt modelId="{E01A7EE5-6C81-094C-BCBA-F79F8DECB9E8}" type="pres">
      <dgm:prSet presAssocID="{DE55C195-DEC4-3346-BCD4-61F6E0A6559B}" presName="node" presStyleLbl="node1" presStyleIdx="0" presStyleCnt="5">
        <dgm:presLayoutVars>
          <dgm:bulletEnabled val="1"/>
        </dgm:presLayoutVars>
      </dgm:prSet>
      <dgm:spPr/>
    </dgm:pt>
    <dgm:pt modelId="{6900DBF5-A093-B046-80E5-F48A80318773}" type="pres">
      <dgm:prSet presAssocID="{DE55C195-DEC4-3346-BCD4-61F6E0A6559B}" presName="spNode" presStyleCnt="0"/>
      <dgm:spPr/>
    </dgm:pt>
    <dgm:pt modelId="{FA3AFA71-DF56-B343-8378-B01D91B1B43F}" type="pres">
      <dgm:prSet presAssocID="{1AF14F2A-238D-7945-BD44-CA98A6B34D1B}" presName="sibTrans" presStyleLbl="sibTrans1D1" presStyleIdx="0" presStyleCnt="5"/>
      <dgm:spPr/>
    </dgm:pt>
    <dgm:pt modelId="{47F95543-E06A-6740-B6ED-E2BC5523D148}" type="pres">
      <dgm:prSet presAssocID="{01616230-20F9-054F-A890-DA0310AB2E28}" presName="node" presStyleLbl="node1" presStyleIdx="1" presStyleCnt="5">
        <dgm:presLayoutVars>
          <dgm:bulletEnabled val="1"/>
        </dgm:presLayoutVars>
      </dgm:prSet>
      <dgm:spPr/>
    </dgm:pt>
    <dgm:pt modelId="{04881525-CF90-F54C-A35B-3510664FDE5B}" type="pres">
      <dgm:prSet presAssocID="{01616230-20F9-054F-A890-DA0310AB2E28}" presName="spNode" presStyleCnt="0"/>
      <dgm:spPr/>
    </dgm:pt>
    <dgm:pt modelId="{E8CC6161-8E09-944E-A1E3-1A30CB0BED5B}" type="pres">
      <dgm:prSet presAssocID="{1EDAAB54-2AF1-A640-9164-5D2D1DA89D60}" presName="sibTrans" presStyleLbl="sibTrans1D1" presStyleIdx="1" presStyleCnt="5"/>
      <dgm:spPr/>
    </dgm:pt>
    <dgm:pt modelId="{BC324265-617B-EE41-875D-268582128735}" type="pres">
      <dgm:prSet presAssocID="{9EED78FF-C8E9-8144-8B48-A6C452C84192}" presName="node" presStyleLbl="node1" presStyleIdx="2" presStyleCnt="5">
        <dgm:presLayoutVars>
          <dgm:bulletEnabled val="1"/>
        </dgm:presLayoutVars>
      </dgm:prSet>
      <dgm:spPr/>
    </dgm:pt>
    <dgm:pt modelId="{1DD278E7-5926-1B44-92E3-133796EC41C8}" type="pres">
      <dgm:prSet presAssocID="{9EED78FF-C8E9-8144-8B48-A6C452C84192}" presName="spNode" presStyleCnt="0"/>
      <dgm:spPr/>
    </dgm:pt>
    <dgm:pt modelId="{8238AB59-4EDE-4A46-9535-A56C531CFDCE}" type="pres">
      <dgm:prSet presAssocID="{E6345EBD-2833-7E43-92BA-107CF3557C87}" presName="sibTrans" presStyleLbl="sibTrans1D1" presStyleIdx="2" presStyleCnt="5"/>
      <dgm:spPr/>
    </dgm:pt>
    <dgm:pt modelId="{15BCC086-53E4-A340-8A1D-A5F5905D81E2}" type="pres">
      <dgm:prSet presAssocID="{48D52536-550B-CF4C-B12B-0A8C53F505EE}" presName="node" presStyleLbl="node1" presStyleIdx="3" presStyleCnt="5">
        <dgm:presLayoutVars>
          <dgm:bulletEnabled val="1"/>
        </dgm:presLayoutVars>
      </dgm:prSet>
      <dgm:spPr/>
    </dgm:pt>
    <dgm:pt modelId="{6185BD1A-84F0-8842-8E6B-CE99A7063293}" type="pres">
      <dgm:prSet presAssocID="{48D52536-550B-CF4C-B12B-0A8C53F505EE}" presName="spNode" presStyleCnt="0"/>
      <dgm:spPr/>
    </dgm:pt>
    <dgm:pt modelId="{0CBD38BD-969B-F846-B137-A9A74D139613}" type="pres">
      <dgm:prSet presAssocID="{6850F1BA-AA85-4B45-92F2-4DBC4575563E}" presName="sibTrans" presStyleLbl="sibTrans1D1" presStyleIdx="3" presStyleCnt="5"/>
      <dgm:spPr/>
    </dgm:pt>
    <dgm:pt modelId="{DAC11D30-F1A1-E646-94A6-2524D779453E}" type="pres">
      <dgm:prSet presAssocID="{73C1FEB5-7B6C-844B-8577-3C1A586E73EB}" presName="node" presStyleLbl="node1" presStyleIdx="4" presStyleCnt="5">
        <dgm:presLayoutVars>
          <dgm:bulletEnabled val="1"/>
        </dgm:presLayoutVars>
      </dgm:prSet>
      <dgm:spPr/>
    </dgm:pt>
    <dgm:pt modelId="{A52E02F1-0485-7049-885E-7701284061AD}" type="pres">
      <dgm:prSet presAssocID="{73C1FEB5-7B6C-844B-8577-3C1A586E73EB}" presName="spNode" presStyleCnt="0"/>
      <dgm:spPr/>
    </dgm:pt>
    <dgm:pt modelId="{1AD600BB-B067-794B-B424-746074D0B8C8}" type="pres">
      <dgm:prSet presAssocID="{30DDC75D-3F42-3242-9CCD-47A649B864F4}" presName="sibTrans" presStyleLbl="sibTrans1D1" presStyleIdx="4" presStyleCnt="5"/>
      <dgm:spPr/>
    </dgm:pt>
  </dgm:ptLst>
  <dgm:cxnLst>
    <dgm:cxn modelId="{CD76301B-E758-8A4C-BE8E-147DDE4F9A7F}" type="presOf" srcId="{1EDAAB54-2AF1-A640-9164-5D2D1DA89D60}" destId="{E8CC6161-8E09-944E-A1E3-1A30CB0BED5B}" srcOrd="0" destOrd="0" presId="urn:microsoft.com/office/officeart/2005/8/layout/cycle5"/>
    <dgm:cxn modelId="{AB97BA1E-6FAB-8845-B84A-C742F4606C4A}" srcId="{B6AFB077-B203-C843-BD6F-52B4A81F5A72}" destId="{DE55C195-DEC4-3346-BCD4-61F6E0A6559B}" srcOrd="0" destOrd="0" parTransId="{DB6E37E4-5728-0348-BCD6-5D4F4A5A91AC}" sibTransId="{1AF14F2A-238D-7945-BD44-CA98A6B34D1B}"/>
    <dgm:cxn modelId="{FC2F3861-5A7E-E447-B3E5-ACA4D94B07D0}" type="presOf" srcId="{73C1FEB5-7B6C-844B-8577-3C1A586E73EB}" destId="{DAC11D30-F1A1-E646-94A6-2524D779453E}" srcOrd="0" destOrd="0" presId="urn:microsoft.com/office/officeart/2005/8/layout/cycle5"/>
    <dgm:cxn modelId="{37BDF870-9B11-014B-999D-928FCCA45233}" srcId="{B6AFB077-B203-C843-BD6F-52B4A81F5A72}" destId="{01616230-20F9-054F-A890-DA0310AB2E28}" srcOrd="1" destOrd="0" parTransId="{B2B753B3-5BA9-D64E-BEB1-3441F88B89F4}" sibTransId="{1EDAAB54-2AF1-A640-9164-5D2D1DA89D60}"/>
    <dgm:cxn modelId="{F9ABC67D-84FF-8749-9F30-0A01CDC89F70}" type="presOf" srcId="{6850F1BA-AA85-4B45-92F2-4DBC4575563E}" destId="{0CBD38BD-969B-F846-B137-A9A74D139613}" srcOrd="0" destOrd="0" presId="urn:microsoft.com/office/officeart/2005/8/layout/cycle5"/>
    <dgm:cxn modelId="{2D02DC86-4BF0-0942-960E-9AF27DE7B2AE}" type="presOf" srcId="{48D52536-550B-CF4C-B12B-0A8C53F505EE}" destId="{15BCC086-53E4-A340-8A1D-A5F5905D81E2}" srcOrd="0" destOrd="0" presId="urn:microsoft.com/office/officeart/2005/8/layout/cycle5"/>
    <dgm:cxn modelId="{992E078D-381D-964F-B036-97AB08273D05}" type="presOf" srcId="{B6AFB077-B203-C843-BD6F-52B4A81F5A72}" destId="{09B7A760-F9DF-5B45-A78C-354403F862CB}" srcOrd="0" destOrd="0" presId="urn:microsoft.com/office/officeart/2005/8/layout/cycle5"/>
    <dgm:cxn modelId="{73F403A5-15FC-8E49-B102-87EF1D3AB519}" srcId="{B6AFB077-B203-C843-BD6F-52B4A81F5A72}" destId="{48D52536-550B-CF4C-B12B-0A8C53F505EE}" srcOrd="3" destOrd="0" parTransId="{89C72D3F-C4A4-8948-9F3A-81784788C451}" sibTransId="{6850F1BA-AA85-4B45-92F2-4DBC4575563E}"/>
    <dgm:cxn modelId="{FBC267A9-F4C6-A643-85C3-3793ECCCABAB}" type="presOf" srcId="{9EED78FF-C8E9-8144-8B48-A6C452C84192}" destId="{BC324265-617B-EE41-875D-268582128735}" srcOrd="0" destOrd="0" presId="urn:microsoft.com/office/officeart/2005/8/layout/cycle5"/>
    <dgm:cxn modelId="{29497ABC-30A9-DE46-913E-F586F7616A34}" type="presOf" srcId="{01616230-20F9-054F-A890-DA0310AB2E28}" destId="{47F95543-E06A-6740-B6ED-E2BC5523D148}" srcOrd="0" destOrd="0" presId="urn:microsoft.com/office/officeart/2005/8/layout/cycle5"/>
    <dgm:cxn modelId="{F72ACACD-5E69-3241-B464-6E2FD4709F81}" type="presOf" srcId="{E6345EBD-2833-7E43-92BA-107CF3557C87}" destId="{8238AB59-4EDE-4A46-9535-A56C531CFDCE}" srcOrd="0" destOrd="0" presId="urn:microsoft.com/office/officeart/2005/8/layout/cycle5"/>
    <dgm:cxn modelId="{9A614CD0-6265-C54C-8613-FE5B9EB1E8CC}" srcId="{B6AFB077-B203-C843-BD6F-52B4A81F5A72}" destId="{73C1FEB5-7B6C-844B-8577-3C1A586E73EB}" srcOrd="4" destOrd="0" parTransId="{E0598479-2B15-F441-96E9-928ADA2FACFB}" sibTransId="{30DDC75D-3F42-3242-9CCD-47A649B864F4}"/>
    <dgm:cxn modelId="{664840DF-6A37-5F4D-BEF6-7A7A9F21164B}" type="presOf" srcId="{1AF14F2A-238D-7945-BD44-CA98A6B34D1B}" destId="{FA3AFA71-DF56-B343-8378-B01D91B1B43F}" srcOrd="0" destOrd="0" presId="urn:microsoft.com/office/officeart/2005/8/layout/cycle5"/>
    <dgm:cxn modelId="{7537B9E1-39CE-4946-92FA-6BE5504F5C61}" srcId="{B6AFB077-B203-C843-BD6F-52B4A81F5A72}" destId="{9EED78FF-C8E9-8144-8B48-A6C452C84192}" srcOrd="2" destOrd="0" parTransId="{853C9539-5C78-1642-BBF9-164FA0D13B1F}" sibTransId="{E6345EBD-2833-7E43-92BA-107CF3557C87}"/>
    <dgm:cxn modelId="{1A46A8E2-C6CA-7948-96BC-4C1C95956F39}" type="presOf" srcId="{DE55C195-DEC4-3346-BCD4-61F6E0A6559B}" destId="{E01A7EE5-6C81-094C-BCBA-F79F8DECB9E8}" srcOrd="0" destOrd="0" presId="urn:microsoft.com/office/officeart/2005/8/layout/cycle5"/>
    <dgm:cxn modelId="{7BC1EAFA-3B84-7B4B-970B-A287FA7F410B}" type="presOf" srcId="{30DDC75D-3F42-3242-9CCD-47A649B864F4}" destId="{1AD600BB-B067-794B-B424-746074D0B8C8}" srcOrd="0" destOrd="0" presId="urn:microsoft.com/office/officeart/2005/8/layout/cycle5"/>
    <dgm:cxn modelId="{F54A28D4-3E4B-DA4A-8BC7-3FC8D5D0904E}" type="presParOf" srcId="{09B7A760-F9DF-5B45-A78C-354403F862CB}" destId="{E01A7EE5-6C81-094C-BCBA-F79F8DECB9E8}" srcOrd="0" destOrd="0" presId="urn:microsoft.com/office/officeart/2005/8/layout/cycle5"/>
    <dgm:cxn modelId="{49F53AC1-652C-7B48-BAB1-174684661A4F}" type="presParOf" srcId="{09B7A760-F9DF-5B45-A78C-354403F862CB}" destId="{6900DBF5-A093-B046-80E5-F48A80318773}" srcOrd="1" destOrd="0" presId="urn:microsoft.com/office/officeart/2005/8/layout/cycle5"/>
    <dgm:cxn modelId="{5BCB31D7-76C0-8948-88C5-1F743C81A3A0}" type="presParOf" srcId="{09B7A760-F9DF-5B45-A78C-354403F862CB}" destId="{FA3AFA71-DF56-B343-8378-B01D91B1B43F}" srcOrd="2" destOrd="0" presId="urn:microsoft.com/office/officeart/2005/8/layout/cycle5"/>
    <dgm:cxn modelId="{18658B34-58B5-C84E-B7E3-C5AD60D59E4B}" type="presParOf" srcId="{09B7A760-F9DF-5B45-A78C-354403F862CB}" destId="{47F95543-E06A-6740-B6ED-E2BC5523D148}" srcOrd="3" destOrd="0" presId="urn:microsoft.com/office/officeart/2005/8/layout/cycle5"/>
    <dgm:cxn modelId="{4F3D4887-5D13-7F4F-B6E8-A24268CA5B11}" type="presParOf" srcId="{09B7A760-F9DF-5B45-A78C-354403F862CB}" destId="{04881525-CF90-F54C-A35B-3510664FDE5B}" srcOrd="4" destOrd="0" presId="urn:microsoft.com/office/officeart/2005/8/layout/cycle5"/>
    <dgm:cxn modelId="{B488EB23-85DF-AC44-ACAC-F8EEFBEC9368}" type="presParOf" srcId="{09B7A760-F9DF-5B45-A78C-354403F862CB}" destId="{E8CC6161-8E09-944E-A1E3-1A30CB0BED5B}" srcOrd="5" destOrd="0" presId="urn:microsoft.com/office/officeart/2005/8/layout/cycle5"/>
    <dgm:cxn modelId="{DEB687D3-DFF9-4A4E-BC70-33022C649CB1}" type="presParOf" srcId="{09B7A760-F9DF-5B45-A78C-354403F862CB}" destId="{BC324265-617B-EE41-875D-268582128735}" srcOrd="6" destOrd="0" presId="urn:microsoft.com/office/officeart/2005/8/layout/cycle5"/>
    <dgm:cxn modelId="{86FB8E3E-CD61-6442-B93D-72B130BFB0A6}" type="presParOf" srcId="{09B7A760-F9DF-5B45-A78C-354403F862CB}" destId="{1DD278E7-5926-1B44-92E3-133796EC41C8}" srcOrd="7" destOrd="0" presId="urn:microsoft.com/office/officeart/2005/8/layout/cycle5"/>
    <dgm:cxn modelId="{144B3D7C-32F6-9048-80D5-C25D17A0A024}" type="presParOf" srcId="{09B7A760-F9DF-5B45-A78C-354403F862CB}" destId="{8238AB59-4EDE-4A46-9535-A56C531CFDCE}" srcOrd="8" destOrd="0" presId="urn:microsoft.com/office/officeart/2005/8/layout/cycle5"/>
    <dgm:cxn modelId="{10E20131-DFDB-F249-9FEE-9DF1F8F9476E}" type="presParOf" srcId="{09B7A760-F9DF-5B45-A78C-354403F862CB}" destId="{15BCC086-53E4-A340-8A1D-A5F5905D81E2}" srcOrd="9" destOrd="0" presId="urn:microsoft.com/office/officeart/2005/8/layout/cycle5"/>
    <dgm:cxn modelId="{93322F55-AB1D-A345-9AB2-8C817209A795}" type="presParOf" srcId="{09B7A760-F9DF-5B45-A78C-354403F862CB}" destId="{6185BD1A-84F0-8842-8E6B-CE99A7063293}" srcOrd="10" destOrd="0" presId="urn:microsoft.com/office/officeart/2005/8/layout/cycle5"/>
    <dgm:cxn modelId="{5910B05C-FF79-1C49-A80A-37BA2A8C3E9A}" type="presParOf" srcId="{09B7A760-F9DF-5B45-A78C-354403F862CB}" destId="{0CBD38BD-969B-F846-B137-A9A74D139613}" srcOrd="11" destOrd="0" presId="urn:microsoft.com/office/officeart/2005/8/layout/cycle5"/>
    <dgm:cxn modelId="{7FFD5404-F27E-1440-BD01-E62BDB10DE65}" type="presParOf" srcId="{09B7A760-F9DF-5B45-A78C-354403F862CB}" destId="{DAC11D30-F1A1-E646-94A6-2524D779453E}" srcOrd="12" destOrd="0" presId="urn:microsoft.com/office/officeart/2005/8/layout/cycle5"/>
    <dgm:cxn modelId="{A5FE37AE-67C2-EE4E-A377-70258CDE0499}" type="presParOf" srcId="{09B7A760-F9DF-5B45-A78C-354403F862CB}" destId="{A52E02F1-0485-7049-885E-7701284061AD}" srcOrd="13" destOrd="0" presId="urn:microsoft.com/office/officeart/2005/8/layout/cycle5"/>
    <dgm:cxn modelId="{ACE578AF-28FE-574D-9316-9B4D784D082D}" type="presParOf" srcId="{09B7A760-F9DF-5B45-A78C-354403F862CB}" destId="{1AD600BB-B067-794B-B424-746074D0B8C8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1573DDA-1FD9-C849-8901-F57055B42AAA}" type="doc">
      <dgm:prSet loTypeId="urn:microsoft.com/office/officeart/2005/8/layout/funne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0D0FB-6A3E-B64E-B57D-B98730295DDF}">
      <dgm:prSet phldrT="[Text]"/>
      <dgm:spPr/>
      <dgm:t>
        <a:bodyPr/>
        <a:lstStyle/>
        <a:p>
          <a:r>
            <a:rPr lang="en-US" dirty="0"/>
            <a:t>Man</a:t>
          </a:r>
        </a:p>
      </dgm:t>
    </dgm:pt>
    <dgm:pt modelId="{48147709-4A07-D445-BC31-BC73C0CA3B1E}" type="parTrans" cxnId="{98B21D97-864E-3D4F-AEBB-98916EB61161}">
      <dgm:prSet/>
      <dgm:spPr/>
      <dgm:t>
        <a:bodyPr/>
        <a:lstStyle/>
        <a:p>
          <a:endParaRPr lang="en-US"/>
        </a:p>
      </dgm:t>
    </dgm:pt>
    <dgm:pt modelId="{FD6F6DB5-D2EB-8B4A-AA5B-CB74C40DAF3F}" type="sibTrans" cxnId="{98B21D97-864E-3D4F-AEBB-98916EB61161}">
      <dgm:prSet/>
      <dgm:spPr/>
      <dgm:t>
        <a:bodyPr/>
        <a:lstStyle/>
        <a:p>
          <a:endParaRPr lang="en-US"/>
        </a:p>
      </dgm:t>
    </dgm:pt>
    <dgm:pt modelId="{66E76594-DAB0-964A-893F-68CA900E8331}">
      <dgm:prSet phldrT="[Text]"/>
      <dgm:spPr/>
      <dgm:t>
        <a:bodyPr/>
        <a:lstStyle/>
        <a:p>
          <a:r>
            <a:rPr lang="en-US" dirty="0"/>
            <a:t>Document</a:t>
          </a:r>
        </a:p>
      </dgm:t>
    </dgm:pt>
    <dgm:pt modelId="{054864B5-691D-3549-B15B-6574E2EAF976}" type="parTrans" cxnId="{254FF711-0BA7-B040-9E70-D360D23CB182}">
      <dgm:prSet/>
      <dgm:spPr/>
      <dgm:t>
        <a:bodyPr/>
        <a:lstStyle/>
        <a:p>
          <a:endParaRPr lang="en-US"/>
        </a:p>
      </dgm:t>
    </dgm:pt>
    <dgm:pt modelId="{D0EAB1BA-90D4-AD49-93A0-4C7FD6AC9C25}" type="sibTrans" cxnId="{254FF711-0BA7-B040-9E70-D360D23CB182}">
      <dgm:prSet/>
      <dgm:spPr/>
      <dgm:t>
        <a:bodyPr/>
        <a:lstStyle/>
        <a:p>
          <a:endParaRPr lang="en-US"/>
        </a:p>
      </dgm:t>
    </dgm:pt>
    <dgm:pt modelId="{E3392EC4-2C77-7F40-BBBD-41B3AF020449}">
      <dgm:prSet phldrT="[Text]"/>
      <dgm:spPr/>
      <dgm:t>
        <a:bodyPr/>
        <a:lstStyle/>
        <a:p>
          <a:r>
            <a:rPr lang="en-US" dirty="0" err="1"/>
            <a:t>Sarana</a:t>
          </a:r>
          <a:r>
            <a:rPr lang="en-US" dirty="0"/>
            <a:t> </a:t>
          </a:r>
          <a:r>
            <a:rPr lang="en-US" dirty="0" err="1"/>
            <a:t>Prasarana</a:t>
          </a:r>
          <a:r>
            <a:rPr lang="en-US" dirty="0"/>
            <a:t> </a:t>
          </a:r>
          <a:r>
            <a:rPr lang="en-US" dirty="0" err="1"/>
            <a:t>Penunjang</a:t>
          </a:r>
          <a:endParaRPr lang="en-US" dirty="0"/>
        </a:p>
      </dgm:t>
    </dgm:pt>
    <dgm:pt modelId="{3BB97A6A-7AB1-EA45-AECB-0BB673BD5CFD}" type="parTrans" cxnId="{F323F8AD-62D6-2547-BF29-C015D3D94B9F}">
      <dgm:prSet/>
      <dgm:spPr/>
      <dgm:t>
        <a:bodyPr/>
        <a:lstStyle/>
        <a:p>
          <a:endParaRPr lang="en-US"/>
        </a:p>
      </dgm:t>
    </dgm:pt>
    <dgm:pt modelId="{C632E234-29B3-0043-92F0-8315384871D9}" type="sibTrans" cxnId="{F323F8AD-62D6-2547-BF29-C015D3D94B9F}">
      <dgm:prSet/>
      <dgm:spPr/>
      <dgm:t>
        <a:bodyPr/>
        <a:lstStyle/>
        <a:p>
          <a:endParaRPr lang="en-US"/>
        </a:p>
      </dgm:t>
    </dgm:pt>
    <dgm:pt modelId="{A2FAB694-1803-6241-AA23-C8483D9897F3}">
      <dgm:prSet phldrT="[Text]" custT="1"/>
      <dgm:spPr/>
      <dgm:t>
        <a:bodyPr/>
        <a:lstStyle/>
        <a:p>
          <a:r>
            <a:rPr lang="en-US" sz="1400" b="1" dirty="0" err="1"/>
            <a:t>Implementasi</a:t>
          </a:r>
          <a:r>
            <a:rPr lang="en-US" sz="1400" b="1" dirty="0"/>
            <a:t> &amp; </a:t>
          </a:r>
          <a:r>
            <a:rPr lang="en-US" sz="1400" b="1" dirty="0" err="1"/>
            <a:t>Mitigasi</a:t>
          </a:r>
          <a:r>
            <a:rPr lang="en-US" sz="1400" b="1" dirty="0"/>
            <a:t> </a:t>
          </a:r>
          <a:r>
            <a:rPr lang="en-US" sz="1400" b="1" dirty="0" err="1"/>
            <a:t>Resiko</a:t>
          </a:r>
          <a:endParaRPr lang="en-US" sz="1400" b="1" dirty="0"/>
        </a:p>
        <a:p>
          <a:r>
            <a:rPr lang="en-US" sz="1400" b="1" dirty="0"/>
            <a:t>(</a:t>
          </a:r>
          <a:r>
            <a:rPr lang="en-US" sz="1400" b="1" dirty="0">
              <a:solidFill>
                <a:srgbClr val="FF0000"/>
              </a:solidFill>
            </a:rPr>
            <a:t>ISO 21001</a:t>
          </a:r>
          <a:r>
            <a:rPr lang="en-US" sz="1400" b="1" dirty="0"/>
            <a:t>)</a:t>
          </a:r>
          <a:endParaRPr lang="en-US" sz="1000" b="1" dirty="0"/>
        </a:p>
      </dgm:t>
    </dgm:pt>
    <dgm:pt modelId="{4E90DF5E-A147-A449-B1E0-020AEA427EE5}" type="parTrans" cxnId="{3D462D92-7CCC-D847-970D-FA32F8F885AC}">
      <dgm:prSet/>
      <dgm:spPr/>
      <dgm:t>
        <a:bodyPr/>
        <a:lstStyle/>
        <a:p>
          <a:endParaRPr lang="en-US"/>
        </a:p>
      </dgm:t>
    </dgm:pt>
    <dgm:pt modelId="{0C915B2C-B644-524D-A68B-41C63C860ED4}" type="sibTrans" cxnId="{3D462D92-7CCC-D847-970D-FA32F8F885AC}">
      <dgm:prSet/>
      <dgm:spPr/>
      <dgm:t>
        <a:bodyPr/>
        <a:lstStyle/>
        <a:p>
          <a:endParaRPr lang="en-US"/>
        </a:p>
      </dgm:t>
    </dgm:pt>
    <dgm:pt modelId="{A05868CE-0A3A-2647-98D7-38C54888082B}" type="pres">
      <dgm:prSet presAssocID="{81573DDA-1FD9-C849-8901-F57055B42AAA}" presName="Name0" presStyleCnt="0">
        <dgm:presLayoutVars>
          <dgm:chMax val="4"/>
          <dgm:resizeHandles val="exact"/>
        </dgm:presLayoutVars>
      </dgm:prSet>
      <dgm:spPr/>
    </dgm:pt>
    <dgm:pt modelId="{B2719169-F422-904C-B9C4-799909AF0FFC}" type="pres">
      <dgm:prSet presAssocID="{81573DDA-1FD9-C849-8901-F57055B42AAA}" presName="ellipse" presStyleLbl="trBgShp" presStyleIdx="0" presStyleCnt="1" custLinFactNeighborX="-5724"/>
      <dgm:spPr/>
    </dgm:pt>
    <dgm:pt modelId="{E9E895D4-306A-AA41-BF93-FD884922D6FF}" type="pres">
      <dgm:prSet presAssocID="{81573DDA-1FD9-C849-8901-F57055B42AAA}" presName="arrow1" presStyleLbl="fgShp" presStyleIdx="0" presStyleCnt="1" custLinFactNeighborX="-29529"/>
      <dgm:spPr/>
    </dgm:pt>
    <dgm:pt modelId="{24BEE9F5-1E28-4144-A2A5-7A92A1409ECC}" type="pres">
      <dgm:prSet presAssocID="{81573DDA-1FD9-C849-8901-F57055B42AAA}" presName="rectangle" presStyleLbl="revTx" presStyleIdx="0" presStyleCnt="1" custScaleX="163620" custLinFactNeighborX="-2207">
        <dgm:presLayoutVars>
          <dgm:bulletEnabled val="1"/>
        </dgm:presLayoutVars>
      </dgm:prSet>
      <dgm:spPr/>
    </dgm:pt>
    <dgm:pt modelId="{A734EF17-7893-2E49-8582-80A35426A3EB}" type="pres">
      <dgm:prSet presAssocID="{66E76594-DAB0-964A-893F-68CA900E8331}" presName="item1" presStyleLbl="node1" presStyleIdx="0" presStyleCnt="3" custLinFactNeighborX="-16407">
        <dgm:presLayoutVars>
          <dgm:bulletEnabled val="1"/>
        </dgm:presLayoutVars>
      </dgm:prSet>
      <dgm:spPr/>
    </dgm:pt>
    <dgm:pt modelId="{3F08E7E9-8019-4D44-87AB-09DD3E0DC822}" type="pres">
      <dgm:prSet presAssocID="{E3392EC4-2C77-7F40-BBBD-41B3AF020449}" presName="item2" presStyleLbl="node1" presStyleIdx="1" presStyleCnt="3" custLinFactNeighborX="-16407">
        <dgm:presLayoutVars>
          <dgm:bulletEnabled val="1"/>
        </dgm:presLayoutVars>
      </dgm:prSet>
      <dgm:spPr/>
    </dgm:pt>
    <dgm:pt modelId="{3ABFA1A2-58F2-DE4A-B142-C39D6785C6EE}" type="pres">
      <dgm:prSet presAssocID="{A2FAB694-1803-6241-AA23-C8483D9897F3}" presName="item3" presStyleLbl="node1" presStyleIdx="2" presStyleCnt="3" custLinFactNeighborX="-16407">
        <dgm:presLayoutVars>
          <dgm:bulletEnabled val="1"/>
        </dgm:presLayoutVars>
      </dgm:prSet>
      <dgm:spPr/>
    </dgm:pt>
    <dgm:pt modelId="{6441D96A-7B17-CD4D-982A-ACFB6A71370F}" type="pres">
      <dgm:prSet presAssocID="{81573DDA-1FD9-C849-8901-F57055B42AAA}" presName="funnel" presStyleLbl="trAlignAcc1" presStyleIdx="0" presStyleCnt="1" custLinFactNeighborX="-5122" custLinFactNeighborY="1453"/>
      <dgm:spPr/>
    </dgm:pt>
  </dgm:ptLst>
  <dgm:cxnLst>
    <dgm:cxn modelId="{254FF711-0BA7-B040-9E70-D360D23CB182}" srcId="{81573DDA-1FD9-C849-8901-F57055B42AAA}" destId="{66E76594-DAB0-964A-893F-68CA900E8331}" srcOrd="1" destOrd="0" parTransId="{054864B5-691D-3549-B15B-6574E2EAF976}" sibTransId="{D0EAB1BA-90D4-AD49-93A0-4C7FD6AC9C25}"/>
    <dgm:cxn modelId="{58286F78-A19E-FE42-9C2A-AD229C8B0C82}" type="presOf" srcId="{81573DDA-1FD9-C849-8901-F57055B42AAA}" destId="{A05868CE-0A3A-2647-98D7-38C54888082B}" srcOrd="0" destOrd="0" presId="urn:microsoft.com/office/officeart/2005/8/layout/funnel1"/>
    <dgm:cxn modelId="{AC1DEE78-90EE-3547-B0B7-560A7F6E6B24}" type="presOf" srcId="{E3392EC4-2C77-7F40-BBBD-41B3AF020449}" destId="{A734EF17-7893-2E49-8582-80A35426A3EB}" srcOrd="0" destOrd="0" presId="urn:microsoft.com/office/officeart/2005/8/layout/funnel1"/>
    <dgm:cxn modelId="{F8C38C59-567E-B649-AF07-7EC323715E05}" type="presOf" srcId="{66E76594-DAB0-964A-893F-68CA900E8331}" destId="{3F08E7E9-8019-4D44-87AB-09DD3E0DC822}" srcOrd="0" destOrd="0" presId="urn:microsoft.com/office/officeart/2005/8/layout/funnel1"/>
    <dgm:cxn modelId="{3D462D92-7CCC-D847-970D-FA32F8F885AC}" srcId="{81573DDA-1FD9-C849-8901-F57055B42AAA}" destId="{A2FAB694-1803-6241-AA23-C8483D9897F3}" srcOrd="3" destOrd="0" parTransId="{4E90DF5E-A147-A449-B1E0-020AEA427EE5}" sibTransId="{0C915B2C-B644-524D-A68B-41C63C860ED4}"/>
    <dgm:cxn modelId="{98B21D97-864E-3D4F-AEBB-98916EB61161}" srcId="{81573DDA-1FD9-C849-8901-F57055B42AAA}" destId="{A800D0FB-6A3E-B64E-B57D-B98730295DDF}" srcOrd="0" destOrd="0" parTransId="{48147709-4A07-D445-BC31-BC73C0CA3B1E}" sibTransId="{FD6F6DB5-D2EB-8B4A-AA5B-CB74C40DAF3F}"/>
    <dgm:cxn modelId="{BF8C379B-6F8E-4942-ACC3-52BEB28CE3BE}" type="presOf" srcId="{A2FAB694-1803-6241-AA23-C8483D9897F3}" destId="{24BEE9F5-1E28-4144-A2A5-7A92A1409ECC}" srcOrd="0" destOrd="0" presId="urn:microsoft.com/office/officeart/2005/8/layout/funnel1"/>
    <dgm:cxn modelId="{F323F8AD-62D6-2547-BF29-C015D3D94B9F}" srcId="{81573DDA-1FD9-C849-8901-F57055B42AAA}" destId="{E3392EC4-2C77-7F40-BBBD-41B3AF020449}" srcOrd="2" destOrd="0" parTransId="{3BB97A6A-7AB1-EA45-AECB-0BB673BD5CFD}" sibTransId="{C632E234-29B3-0043-92F0-8315384871D9}"/>
    <dgm:cxn modelId="{E0B794ED-8F32-BA46-A64F-600F1876BA21}" type="presOf" srcId="{A800D0FB-6A3E-B64E-B57D-B98730295DDF}" destId="{3ABFA1A2-58F2-DE4A-B142-C39D6785C6EE}" srcOrd="0" destOrd="0" presId="urn:microsoft.com/office/officeart/2005/8/layout/funnel1"/>
    <dgm:cxn modelId="{4D7B51B1-6CFA-A949-942D-9B4E8C28F5F0}" type="presParOf" srcId="{A05868CE-0A3A-2647-98D7-38C54888082B}" destId="{B2719169-F422-904C-B9C4-799909AF0FFC}" srcOrd="0" destOrd="0" presId="urn:microsoft.com/office/officeart/2005/8/layout/funnel1"/>
    <dgm:cxn modelId="{7108E011-27F6-5B48-916E-6266715727FB}" type="presParOf" srcId="{A05868CE-0A3A-2647-98D7-38C54888082B}" destId="{E9E895D4-306A-AA41-BF93-FD884922D6FF}" srcOrd="1" destOrd="0" presId="urn:microsoft.com/office/officeart/2005/8/layout/funnel1"/>
    <dgm:cxn modelId="{704F6B1B-7345-874F-B860-401FB7ABD75E}" type="presParOf" srcId="{A05868CE-0A3A-2647-98D7-38C54888082B}" destId="{24BEE9F5-1E28-4144-A2A5-7A92A1409ECC}" srcOrd="2" destOrd="0" presId="urn:microsoft.com/office/officeart/2005/8/layout/funnel1"/>
    <dgm:cxn modelId="{28400B96-514B-4746-B599-41544BF95603}" type="presParOf" srcId="{A05868CE-0A3A-2647-98D7-38C54888082B}" destId="{A734EF17-7893-2E49-8582-80A35426A3EB}" srcOrd="3" destOrd="0" presId="urn:microsoft.com/office/officeart/2005/8/layout/funnel1"/>
    <dgm:cxn modelId="{75752B85-93B8-114D-BA0C-414BBBC35A87}" type="presParOf" srcId="{A05868CE-0A3A-2647-98D7-38C54888082B}" destId="{3F08E7E9-8019-4D44-87AB-09DD3E0DC822}" srcOrd="4" destOrd="0" presId="urn:microsoft.com/office/officeart/2005/8/layout/funnel1"/>
    <dgm:cxn modelId="{690D80F7-A7A3-AA43-B341-CBE522C9ADBA}" type="presParOf" srcId="{A05868CE-0A3A-2647-98D7-38C54888082B}" destId="{3ABFA1A2-58F2-DE4A-B142-C39D6785C6EE}" srcOrd="5" destOrd="0" presId="urn:microsoft.com/office/officeart/2005/8/layout/funnel1"/>
    <dgm:cxn modelId="{07AC8EAB-E75C-594A-9678-0CD101985D61}" type="presParOf" srcId="{A05868CE-0A3A-2647-98D7-38C54888082B}" destId="{6441D96A-7B17-CD4D-982A-ACFB6A71370F}" srcOrd="6" destOrd="0" presId="urn:microsoft.com/office/officeart/2005/8/layout/funnel1"/>
  </dgm:cxnLst>
  <dgm:bg>
    <a:solidFill>
      <a:schemeClr val="accent5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2B502A-DA3A-8C4E-81AD-EF15C61B58FB}" type="doc">
      <dgm:prSet loTypeId="urn:microsoft.com/office/officeart/2005/8/layout/venn3" loCatId="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7FD508-6681-EC48-AB58-32CBBA26F811}">
      <dgm:prSet phldrT="[Text]"/>
      <dgm:spPr>
        <a:solidFill>
          <a:srgbClr val="00B050">
            <a:alpha val="50000"/>
          </a:srgbClr>
        </a:solidFill>
      </dgm:spPr>
      <dgm:t>
        <a:bodyPr/>
        <a:lstStyle/>
        <a:p>
          <a:r>
            <a:rPr lang="en-US" err="1"/>
            <a:t>Kebijakan</a:t>
          </a:r>
          <a:r>
            <a:rPr lang="en-US"/>
            <a:t> SPMI</a:t>
          </a:r>
        </a:p>
      </dgm:t>
    </dgm:pt>
    <dgm:pt modelId="{5F7B4891-AFB2-B843-B7AB-50A037DFED6D}" type="parTrans" cxnId="{840A65A8-1AB8-F24D-906B-E132B28B6A79}">
      <dgm:prSet/>
      <dgm:spPr/>
      <dgm:t>
        <a:bodyPr/>
        <a:lstStyle/>
        <a:p>
          <a:endParaRPr lang="en-US"/>
        </a:p>
      </dgm:t>
    </dgm:pt>
    <dgm:pt modelId="{F364D44D-6BFA-A449-895C-B02B0112D4F8}" type="sibTrans" cxnId="{840A65A8-1AB8-F24D-906B-E132B28B6A79}">
      <dgm:prSet/>
      <dgm:spPr/>
      <dgm:t>
        <a:bodyPr/>
        <a:lstStyle/>
        <a:p>
          <a:endParaRPr lang="en-US"/>
        </a:p>
      </dgm:t>
    </dgm:pt>
    <dgm:pt modelId="{40BADAC6-D9EE-7742-A79E-61514CB72335}">
      <dgm:prSet phldrT="[Text]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n-US"/>
            <a:t>Manual SPMI</a:t>
          </a:r>
        </a:p>
      </dgm:t>
    </dgm:pt>
    <dgm:pt modelId="{749D08BD-D4BC-EC4D-8000-0BFE4B280DB2}" type="parTrans" cxnId="{4C4B0CB1-B63F-9A45-9BD9-09ACF65920C1}">
      <dgm:prSet/>
      <dgm:spPr/>
      <dgm:t>
        <a:bodyPr/>
        <a:lstStyle/>
        <a:p>
          <a:endParaRPr lang="en-US"/>
        </a:p>
      </dgm:t>
    </dgm:pt>
    <dgm:pt modelId="{5F541B7E-0841-C74B-829C-D17ACC561158}" type="sibTrans" cxnId="{4C4B0CB1-B63F-9A45-9BD9-09ACF65920C1}">
      <dgm:prSet/>
      <dgm:spPr/>
      <dgm:t>
        <a:bodyPr/>
        <a:lstStyle/>
        <a:p>
          <a:endParaRPr lang="en-US"/>
        </a:p>
      </dgm:t>
    </dgm:pt>
    <dgm:pt modelId="{921FE7D6-FC3C-6A48-87D4-190780E15F69}">
      <dgm:prSet phldrT="[Text]"/>
      <dgm:spPr/>
      <dgm:t>
        <a:bodyPr/>
        <a:lstStyle/>
        <a:p>
          <a:r>
            <a:rPr lang="en-US" err="1"/>
            <a:t>Standar</a:t>
          </a:r>
          <a:r>
            <a:rPr lang="en-US"/>
            <a:t> SPMI</a:t>
          </a:r>
        </a:p>
      </dgm:t>
    </dgm:pt>
    <dgm:pt modelId="{E2B56725-C403-8246-AFF4-1F8DF4DA959F}" type="parTrans" cxnId="{5915EBFB-3AF0-9644-921C-2FEE9A6582BB}">
      <dgm:prSet/>
      <dgm:spPr/>
      <dgm:t>
        <a:bodyPr/>
        <a:lstStyle/>
        <a:p>
          <a:endParaRPr lang="en-US"/>
        </a:p>
      </dgm:t>
    </dgm:pt>
    <dgm:pt modelId="{308398D6-10FC-A94A-8639-16543692F727}" type="sibTrans" cxnId="{5915EBFB-3AF0-9644-921C-2FEE9A6582BB}">
      <dgm:prSet/>
      <dgm:spPr/>
      <dgm:t>
        <a:bodyPr/>
        <a:lstStyle/>
        <a:p>
          <a:endParaRPr lang="en-US"/>
        </a:p>
      </dgm:t>
    </dgm:pt>
    <dgm:pt modelId="{2A4BF76C-C8C9-CC45-9E86-E315BF64EF33}">
      <dgm:prSet phldrT="[Text]"/>
      <dgm:spPr>
        <a:solidFill>
          <a:srgbClr val="FF85FF">
            <a:alpha val="50000"/>
          </a:srgbClr>
        </a:solidFill>
      </dgm:spPr>
      <dgm:t>
        <a:bodyPr/>
        <a:lstStyle/>
        <a:p>
          <a:r>
            <a:rPr lang="en-US" err="1"/>
            <a:t>Formulir</a:t>
          </a:r>
          <a:r>
            <a:rPr lang="en-US"/>
            <a:t> SPMI</a:t>
          </a:r>
        </a:p>
      </dgm:t>
    </dgm:pt>
    <dgm:pt modelId="{3C26106B-276A-4F46-BEA8-ED0D8B32173D}" type="parTrans" cxnId="{7AA15A11-9B7E-894F-AE2A-435DFD60576A}">
      <dgm:prSet/>
      <dgm:spPr/>
      <dgm:t>
        <a:bodyPr/>
        <a:lstStyle/>
        <a:p>
          <a:endParaRPr lang="en-US"/>
        </a:p>
      </dgm:t>
    </dgm:pt>
    <dgm:pt modelId="{001D1282-39D6-5F49-A7FF-71852070BE07}" type="sibTrans" cxnId="{7AA15A11-9B7E-894F-AE2A-435DFD60576A}">
      <dgm:prSet/>
      <dgm:spPr/>
      <dgm:t>
        <a:bodyPr/>
        <a:lstStyle/>
        <a:p>
          <a:endParaRPr lang="en-US"/>
        </a:p>
      </dgm:t>
    </dgm:pt>
    <dgm:pt modelId="{CD06F983-184A-D24C-B313-B654A21469D7}" type="pres">
      <dgm:prSet presAssocID="{E62B502A-DA3A-8C4E-81AD-EF15C61B58FB}" presName="Name0" presStyleCnt="0">
        <dgm:presLayoutVars>
          <dgm:dir/>
          <dgm:resizeHandles val="exact"/>
        </dgm:presLayoutVars>
      </dgm:prSet>
      <dgm:spPr/>
    </dgm:pt>
    <dgm:pt modelId="{FE184F53-4095-3D45-A4E5-4073D060FFF9}" type="pres">
      <dgm:prSet presAssocID="{607FD508-6681-EC48-AB58-32CBBA26F811}" presName="Name5" presStyleLbl="vennNode1" presStyleIdx="0" presStyleCnt="4">
        <dgm:presLayoutVars>
          <dgm:bulletEnabled val="1"/>
        </dgm:presLayoutVars>
      </dgm:prSet>
      <dgm:spPr/>
    </dgm:pt>
    <dgm:pt modelId="{E7F067FF-2144-8145-9899-9BCD6BAFB600}" type="pres">
      <dgm:prSet presAssocID="{F364D44D-6BFA-A449-895C-B02B0112D4F8}" presName="space" presStyleCnt="0"/>
      <dgm:spPr/>
    </dgm:pt>
    <dgm:pt modelId="{959531C5-78B2-8944-92CD-BE53F3D9C9F4}" type="pres">
      <dgm:prSet presAssocID="{40BADAC6-D9EE-7742-A79E-61514CB72335}" presName="Name5" presStyleLbl="vennNode1" presStyleIdx="1" presStyleCnt="4">
        <dgm:presLayoutVars>
          <dgm:bulletEnabled val="1"/>
        </dgm:presLayoutVars>
      </dgm:prSet>
      <dgm:spPr/>
    </dgm:pt>
    <dgm:pt modelId="{CA3636D0-9922-944E-80BE-A664CA01A3FE}" type="pres">
      <dgm:prSet presAssocID="{5F541B7E-0841-C74B-829C-D17ACC561158}" presName="space" presStyleCnt="0"/>
      <dgm:spPr/>
    </dgm:pt>
    <dgm:pt modelId="{2EC2012D-9988-D145-AB92-E5989121383D}" type="pres">
      <dgm:prSet presAssocID="{921FE7D6-FC3C-6A48-87D4-190780E15F69}" presName="Name5" presStyleLbl="vennNode1" presStyleIdx="2" presStyleCnt="4">
        <dgm:presLayoutVars>
          <dgm:bulletEnabled val="1"/>
        </dgm:presLayoutVars>
      </dgm:prSet>
      <dgm:spPr/>
    </dgm:pt>
    <dgm:pt modelId="{6D349F10-CBC2-424D-B0FB-D52975C31108}" type="pres">
      <dgm:prSet presAssocID="{308398D6-10FC-A94A-8639-16543692F727}" presName="space" presStyleCnt="0"/>
      <dgm:spPr/>
    </dgm:pt>
    <dgm:pt modelId="{26CFCAB5-89CB-CD4C-9D9E-9FC066191DAE}" type="pres">
      <dgm:prSet presAssocID="{2A4BF76C-C8C9-CC45-9E86-E315BF64EF33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7AA15A11-9B7E-894F-AE2A-435DFD60576A}" srcId="{E62B502A-DA3A-8C4E-81AD-EF15C61B58FB}" destId="{2A4BF76C-C8C9-CC45-9E86-E315BF64EF33}" srcOrd="3" destOrd="0" parTransId="{3C26106B-276A-4F46-BEA8-ED0D8B32173D}" sibTransId="{001D1282-39D6-5F49-A7FF-71852070BE07}"/>
    <dgm:cxn modelId="{4E18DA6B-C363-E64B-80E9-D532993B91E9}" type="presOf" srcId="{607FD508-6681-EC48-AB58-32CBBA26F811}" destId="{FE184F53-4095-3D45-A4E5-4073D060FFF9}" srcOrd="0" destOrd="0" presId="urn:microsoft.com/office/officeart/2005/8/layout/venn3"/>
    <dgm:cxn modelId="{9EBA4B7F-735F-294A-BAF9-45969EA48710}" type="presOf" srcId="{921FE7D6-FC3C-6A48-87D4-190780E15F69}" destId="{2EC2012D-9988-D145-AB92-E5989121383D}" srcOrd="0" destOrd="0" presId="urn:microsoft.com/office/officeart/2005/8/layout/venn3"/>
    <dgm:cxn modelId="{B0DF1397-380D-0841-862B-C96AFBD88AB0}" type="presOf" srcId="{E62B502A-DA3A-8C4E-81AD-EF15C61B58FB}" destId="{CD06F983-184A-D24C-B313-B654A21469D7}" srcOrd="0" destOrd="0" presId="urn:microsoft.com/office/officeart/2005/8/layout/venn3"/>
    <dgm:cxn modelId="{C4E944A7-0D47-CA4C-8B6F-6959D07BA1BC}" type="presOf" srcId="{2A4BF76C-C8C9-CC45-9E86-E315BF64EF33}" destId="{26CFCAB5-89CB-CD4C-9D9E-9FC066191DAE}" srcOrd="0" destOrd="0" presId="urn:microsoft.com/office/officeart/2005/8/layout/venn3"/>
    <dgm:cxn modelId="{840A65A8-1AB8-F24D-906B-E132B28B6A79}" srcId="{E62B502A-DA3A-8C4E-81AD-EF15C61B58FB}" destId="{607FD508-6681-EC48-AB58-32CBBA26F811}" srcOrd="0" destOrd="0" parTransId="{5F7B4891-AFB2-B843-B7AB-50A037DFED6D}" sibTransId="{F364D44D-6BFA-A449-895C-B02B0112D4F8}"/>
    <dgm:cxn modelId="{4C4B0CB1-B63F-9A45-9BD9-09ACF65920C1}" srcId="{E62B502A-DA3A-8C4E-81AD-EF15C61B58FB}" destId="{40BADAC6-D9EE-7742-A79E-61514CB72335}" srcOrd="1" destOrd="0" parTransId="{749D08BD-D4BC-EC4D-8000-0BFE4B280DB2}" sibTransId="{5F541B7E-0841-C74B-829C-D17ACC561158}"/>
    <dgm:cxn modelId="{96C3C3EB-D3D9-2543-8950-B027FABFE2A9}" type="presOf" srcId="{40BADAC6-D9EE-7742-A79E-61514CB72335}" destId="{959531C5-78B2-8944-92CD-BE53F3D9C9F4}" srcOrd="0" destOrd="0" presId="urn:microsoft.com/office/officeart/2005/8/layout/venn3"/>
    <dgm:cxn modelId="{5915EBFB-3AF0-9644-921C-2FEE9A6582BB}" srcId="{E62B502A-DA3A-8C4E-81AD-EF15C61B58FB}" destId="{921FE7D6-FC3C-6A48-87D4-190780E15F69}" srcOrd="2" destOrd="0" parTransId="{E2B56725-C403-8246-AFF4-1F8DF4DA959F}" sibTransId="{308398D6-10FC-A94A-8639-16543692F727}"/>
    <dgm:cxn modelId="{6311EFF5-CBE9-7840-AD2B-BF9C91C5D1C2}" type="presParOf" srcId="{CD06F983-184A-D24C-B313-B654A21469D7}" destId="{FE184F53-4095-3D45-A4E5-4073D060FFF9}" srcOrd="0" destOrd="0" presId="urn:microsoft.com/office/officeart/2005/8/layout/venn3"/>
    <dgm:cxn modelId="{DCFFFADF-BACC-B148-9E5F-3802471EDEE2}" type="presParOf" srcId="{CD06F983-184A-D24C-B313-B654A21469D7}" destId="{E7F067FF-2144-8145-9899-9BCD6BAFB600}" srcOrd="1" destOrd="0" presId="urn:microsoft.com/office/officeart/2005/8/layout/venn3"/>
    <dgm:cxn modelId="{01880137-F86C-F54C-8192-F0B4D6AB48DE}" type="presParOf" srcId="{CD06F983-184A-D24C-B313-B654A21469D7}" destId="{959531C5-78B2-8944-92CD-BE53F3D9C9F4}" srcOrd="2" destOrd="0" presId="urn:microsoft.com/office/officeart/2005/8/layout/venn3"/>
    <dgm:cxn modelId="{EB1EBC52-A142-0044-89D8-075E8EDC36FD}" type="presParOf" srcId="{CD06F983-184A-D24C-B313-B654A21469D7}" destId="{CA3636D0-9922-944E-80BE-A664CA01A3FE}" srcOrd="3" destOrd="0" presId="urn:microsoft.com/office/officeart/2005/8/layout/venn3"/>
    <dgm:cxn modelId="{6B39AF8F-ED87-3F4C-BD03-4C6415E23880}" type="presParOf" srcId="{CD06F983-184A-D24C-B313-B654A21469D7}" destId="{2EC2012D-9988-D145-AB92-E5989121383D}" srcOrd="4" destOrd="0" presId="urn:microsoft.com/office/officeart/2005/8/layout/venn3"/>
    <dgm:cxn modelId="{28CA7158-8251-FC4D-9A06-2713607DE863}" type="presParOf" srcId="{CD06F983-184A-D24C-B313-B654A21469D7}" destId="{6D349F10-CBC2-424D-B0FB-D52975C31108}" srcOrd="5" destOrd="0" presId="urn:microsoft.com/office/officeart/2005/8/layout/venn3"/>
    <dgm:cxn modelId="{75B380AC-90D6-E24D-B3AF-3E66CDF0A235}" type="presParOf" srcId="{CD06F983-184A-D24C-B313-B654A21469D7}" destId="{26CFCAB5-89CB-CD4C-9D9E-9FC066191DA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957468-D2A5-A149-B814-63E43B5BC138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272A27-D8A2-D147-A248-03D6B769098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/>
            <a:t>Komunikasi</a:t>
          </a:r>
          <a:endParaRPr lang="en-US" dirty="0"/>
        </a:p>
      </dgm:t>
    </dgm:pt>
    <dgm:pt modelId="{1C9FDBEA-A830-0744-996C-C0A74BCD850D}" type="parTrans" cxnId="{D1E294D2-AA64-3449-BE4E-5802A26B5461}">
      <dgm:prSet/>
      <dgm:spPr/>
      <dgm:t>
        <a:bodyPr/>
        <a:lstStyle/>
        <a:p>
          <a:endParaRPr lang="en-US"/>
        </a:p>
      </dgm:t>
    </dgm:pt>
    <dgm:pt modelId="{B511682A-366C-5346-BDAD-CB2E5C6D1B89}" type="sibTrans" cxnId="{D1E294D2-AA64-3449-BE4E-5802A26B5461}">
      <dgm:prSet/>
      <dgm:spPr/>
      <dgm:t>
        <a:bodyPr/>
        <a:lstStyle/>
        <a:p>
          <a:endParaRPr lang="en-US"/>
        </a:p>
      </dgm:t>
    </dgm:pt>
    <dgm:pt modelId="{7C58FA38-FFE2-E244-BEB9-FBD2214220D5}">
      <dgm:prSet phldrT="[Text]"/>
      <dgm:spPr>
        <a:solidFill>
          <a:srgbClr val="FF8AD8"/>
        </a:solidFill>
      </dgm:spPr>
      <dgm:t>
        <a:bodyPr/>
        <a:lstStyle/>
        <a:p>
          <a:r>
            <a:rPr lang="en-US" dirty="0" err="1"/>
            <a:t>Koordinasi</a:t>
          </a:r>
          <a:endParaRPr lang="en-US" dirty="0"/>
        </a:p>
      </dgm:t>
    </dgm:pt>
    <dgm:pt modelId="{5D509AD1-6E97-DB4C-971A-E518862EA0C0}" type="parTrans" cxnId="{B0FB8CA4-7F1D-F14E-AD21-56551814A963}">
      <dgm:prSet/>
      <dgm:spPr/>
      <dgm:t>
        <a:bodyPr/>
        <a:lstStyle/>
        <a:p>
          <a:endParaRPr lang="en-US"/>
        </a:p>
      </dgm:t>
    </dgm:pt>
    <dgm:pt modelId="{CDB55C54-9AF2-FD4F-8121-2D4F329BBC51}" type="sibTrans" cxnId="{B0FB8CA4-7F1D-F14E-AD21-56551814A963}">
      <dgm:prSet/>
      <dgm:spPr/>
      <dgm:t>
        <a:bodyPr/>
        <a:lstStyle/>
        <a:p>
          <a:endParaRPr lang="en-US"/>
        </a:p>
      </dgm:t>
    </dgm:pt>
    <dgm:pt modelId="{1881DCC8-3065-2C4F-9ED6-3A2E06A3CF2D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err="1"/>
            <a:t>Analisis</a:t>
          </a:r>
          <a:endParaRPr lang="en-US" dirty="0"/>
        </a:p>
      </dgm:t>
    </dgm:pt>
    <dgm:pt modelId="{4DBC7028-3FFD-954D-99FC-40FB672E4B06}" type="parTrans" cxnId="{F7E4605D-761E-7141-B154-369221E868A5}">
      <dgm:prSet/>
      <dgm:spPr/>
      <dgm:t>
        <a:bodyPr/>
        <a:lstStyle/>
        <a:p>
          <a:endParaRPr lang="en-US"/>
        </a:p>
      </dgm:t>
    </dgm:pt>
    <dgm:pt modelId="{413C945C-A674-0D47-ACBC-C580650D8650}" type="sibTrans" cxnId="{F7E4605D-761E-7141-B154-369221E868A5}">
      <dgm:prSet/>
      <dgm:spPr/>
      <dgm:t>
        <a:bodyPr/>
        <a:lstStyle/>
        <a:p>
          <a:endParaRPr lang="en-US"/>
        </a:p>
      </dgm:t>
    </dgm:pt>
    <dgm:pt modelId="{FA2BAE96-61A0-EC4A-9153-D2B921451260}">
      <dgm:prSet phldrT="[Text]"/>
      <dgm:spPr>
        <a:solidFill>
          <a:srgbClr val="FF2F92"/>
        </a:solidFill>
      </dgm:spPr>
      <dgm:t>
        <a:bodyPr/>
        <a:lstStyle/>
        <a:p>
          <a:r>
            <a:rPr lang="en-US" dirty="0"/>
            <a:t>MONEV</a:t>
          </a:r>
        </a:p>
      </dgm:t>
    </dgm:pt>
    <dgm:pt modelId="{AFA3AAE9-8CD9-1D42-BC59-9758E2FF12DD}" type="parTrans" cxnId="{E8B722DE-D431-AB4B-9FA4-7F7DF03E9A92}">
      <dgm:prSet/>
      <dgm:spPr/>
      <dgm:t>
        <a:bodyPr/>
        <a:lstStyle/>
        <a:p>
          <a:endParaRPr lang="en-US"/>
        </a:p>
      </dgm:t>
    </dgm:pt>
    <dgm:pt modelId="{AD69A6F4-C88D-DF4B-A451-6B32584444A5}" type="sibTrans" cxnId="{E8B722DE-D431-AB4B-9FA4-7F7DF03E9A92}">
      <dgm:prSet/>
      <dgm:spPr/>
      <dgm:t>
        <a:bodyPr/>
        <a:lstStyle/>
        <a:p>
          <a:endParaRPr lang="en-US"/>
        </a:p>
      </dgm:t>
    </dgm:pt>
    <dgm:pt modelId="{0AEC5AAB-3AB9-2C4D-ACAF-714A8078233F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>
              <a:solidFill>
                <a:srgbClr val="7030A0"/>
              </a:solidFill>
            </a:rPr>
            <a:t>RTL</a:t>
          </a:r>
        </a:p>
      </dgm:t>
    </dgm:pt>
    <dgm:pt modelId="{D46714B6-5ABA-594C-AEEE-E126F053F449}" type="parTrans" cxnId="{14D67A22-47AD-C744-9951-095210D0DFDA}">
      <dgm:prSet/>
      <dgm:spPr/>
      <dgm:t>
        <a:bodyPr/>
        <a:lstStyle/>
        <a:p>
          <a:endParaRPr lang="en-US"/>
        </a:p>
      </dgm:t>
    </dgm:pt>
    <dgm:pt modelId="{EC691EBC-BFC1-9742-A112-7FD1D150D0FC}" type="sibTrans" cxnId="{14D67A22-47AD-C744-9951-095210D0DFDA}">
      <dgm:prSet/>
      <dgm:spPr/>
      <dgm:t>
        <a:bodyPr/>
        <a:lstStyle/>
        <a:p>
          <a:endParaRPr lang="en-US"/>
        </a:p>
      </dgm:t>
    </dgm:pt>
    <dgm:pt modelId="{0F660194-BDC2-F14F-9117-EB55CB2A6D4D}" type="pres">
      <dgm:prSet presAssocID="{1A957468-D2A5-A149-B814-63E43B5BC138}" presName="cycle" presStyleCnt="0">
        <dgm:presLayoutVars>
          <dgm:dir/>
          <dgm:resizeHandles val="exact"/>
        </dgm:presLayoutVars>
      </dgm:prSet>
      <dgm:spPr/>
    </dgm:pt>
    <dgm:pt modelId="{90DA502A-C203-F946-9C83-B61D0D589B4C}" type="pres">
      <dgm:prSet presAssocID="{78272A27-D8A2-D147-A248-03D6B769098B}" presName="node" presStyleLbl="node1" presStyleIdx="0" presStyleCnt="5">
        <dgm:presLayoutVars>
          <dgm:bulletEnabled val="1"/>
        </dgm:presLayoutVars>
      </dgm:prSet>
      <dgm:spPr/>
    </dgm:pt>
    <dgm:pt modelId="{3AFEE15B-7B7C-AC45-9C64-22310A25FDA6}" type="pres">
      <dgm:prSet presAssocID="{78272A27-D8A2-D147-A248-03D6B769098B}" presName="spNode" presStyleCnt="0"/>
      <dgm:spPr/>
    </dgm:pt>
    <dgm:pt modelId="{0B315003-4A9F-4F49-A975-C0EA758C8C7D}" type="pres">
      <dgm:prSet presAssocID="{B511682A-366C-5346-BDAD-CB2E5C6D1B89}" presName="sibTrans" presStyleLbl="sibTrans1D1" presStyleIdx="0" presStyleCnt="5"/>
      <dgm:spPr/>
    </dgm:pt>
    <dgm:pt modelId="{F2B9A505-A50A-A744-A57A-55B90A5C947C}" type="pres">
      <dgm:prSet presAssocID="{7C58FA38-FFE2-E244-BEB9-FBD2214220D5}" presName="node" presStyleLbl="node1" presStyleIdx="1" presStyleCnt="5">
        <dgm:presLayoutVars>
          <dgm:bulletEnabled val="1"/>
        </dgm:presLayoutVars>
      </dgm:prSet>
      <dgm:spPr/>
    </dgm:pt>
    <dgm:pt modelId="{3DA22AFA-CA64-EE44-A1C5-16B07E668418}" type="pres">
      <dgm:prSet presAssocID="{7C58FA38-FFE2-E244-BEB9-FBD2214220D5}" presName="spNode" presStyleCnt="0"/>
      <dgm:spPr/>
    </dgm:pt>
    <dgm:pt modelId="{706E1998-6046-6743-8F15-E56184F6BF22}" type="pres">
      <dgm:prSet presAssocID="{CDB55C54-9AF2-FD4F-8121-2D4F329BBC51}" presName="sibTrans" presStyleLbl="sibTrans1D1" presStyleIdx="1" presStyleCnt="5"/>
      <dgm:spPr/>
    </dgm:pt>
    <dgm:pt modelId="{EB3BBD24-28AF-EB4C-8D29-153EE0F24850}" type="pres">
      <dgm:prSet presAssocID="{FA2BAE96-61A0-EC4A-9153-D2B921451260}" presName="node" presStyleLbl="node1" presStyleIdx="2" presStyleCnt="5">
        <dgm:presLayoutVars>
          <dgm:bulletEnabled val="1"/>
        </dgm:presLayoutVars>
      </dgm:prSet>
      <dgm:spPr/>
    </dgm:pt>
    <dgm:pt modelId="{84E24903-6ED7-3647-BBD6-BC96209DA889}" type="pres">
      <dgm:prSet presAssocID="{FA2BAE96-61A0-EC4A-9153-D2B921451260}" presName="spNode" presStyleCnt="0"/>
      <dgm:spPr/>
    </dgm:pt>
    <dgm:pt modelId="{725F7F05-0125-6240-A56F-02AD431BD522}" type="pres">
      <dgm:prSet presAssocID="{AD69A6F4-C88D-DF4B-A451-6B32584444A5}" presName="sibTrans" presStyleLbl="sibTrans1D1" presStyleIdx="2" presStyleCnt="5"/>
      <dgm:spPr/>
    </dgm:pt>
    <dgm:pt modelId="{C6084AB5-5710-E747-AEB0-0446FF766ACD}" type="pres">
      <dgm:prSet presAssocID="{1881DCC8-3065-2C4F-9ED6-3A2E06A3CF2D}" presName="node" presStyleLbl="node1" presStyleIdx="3" presStyleCnt="5">
        <dgm:presLayoutVars>
          <dgm:bulletEnabled val="1"/>
        </dgm:presLayoutVars>
      </dgm:prSet>
      <dgm:spPr/>
    </dgm:pt>
    <dgm:pt modelId="{BCA51339-30C8-F34C-A261-57E4C0D56FB2}" type="pres">
      <dgm:prSet presAssocID="{1881DCC8-3065-2C4F-9ED6-3A2E06A3CF2D}" presName="spNode" presStyleCnt="0"/>
      <dgm:spPr/>
    </dgm:pt>
    <dgm:pt modelId="{2D812E47-7C7F-5E47-959D-FB9E19C72E9D}" type="pres">
      <dgm:prSet presAssocID="{413C945C-A674-0D47-ACBC-C580650D8650}" presName="sibTrans" presStyleLbl="sibTrans1D1" presStyleIdx="3" presStyleCnt="5"/>
      <dgm:spPr/>
    </dgm:pt>
    <dgm:pt modelId="{2616C4DC-4B0F-5746-AAC2-50A6D8ADF905}" type="pres">
      <dgm:prSet presAssocID="{0AEC5AAB-3AB9-2C4D-ACAF-714A8078233F}" presName="node" presStyleLbl="node1" presStyleIdx="4" presStyleCnt="5">
        <dgm:presLayoutVars>
          <dgm:bulletEnabled val="1"/>
        </dgm:presLayoutVars>
      </dgm:prSet>
      <dgm:spPr/>
    </dgm:pt>
    <dgm:pt modelId="{FFC44BE8-61D1-C641-ADBB-B4E91006A46C}" type="pres">
      <dgm:prSet presAssocID="{0AEC5AAB-3AB9-2C4D-ACAF-714A8078233F}" presName="spNode" presStyleCnt="0"/>
      <dgm:spPr/>
    </dgm:pt>
    <dgm:pt modelId="{D157009D-5B3F-204A-8104-52A246A11809}" type="pres">
      <dgm:prSet presAssocID="{EC691EBC-BFC1-9742-A112-7FD1D150D0FC}" presName="sibTrans" presStyleLbl="sibTrans1D1" presStyleIdx="4" presStyleCnt="5"/>
      <dgm:spPr/>
    </dgm:pt>
  </dgm:ptLst>
  <dgm:cxnLst>
    <dgm:cxn modelId="{14D67A22-47AD-C744-9951-095210D0DFDA}" srcId="{1A957468-D2A5-A149-B814-63E43B5BC138}" destId="{0AEC5AAB-3AB9-2C4D-ACAF-714A8078233F}" srcOrd="4" destOrd="0" parTransId="{D46714B6-5ABA-594C-AEEE-E126F053F449}" sibTransId="{EC691EBC-BFC1-9742-A112-7FD1D150D0FC}"/>
    <dgm:cxn modelId="{253DFC23-A1F0-7A41-8C77-19C026253BF2}" type="presOf" srcId="{B511682A-366C-5346-BDAD-CB2E5C6D1B89}" destId="{0B315003-4A9F-4F49-A975-C0EA758C8C7D}" srcOrd="0" destOrd="0" presId="urn:microsoft.com/office/officeart/2005/8/layout/cycle5"/>
    <dgm:cxn modelId="{EDE3583D-1D08-7942-BA13-3854BD54D418}" type="presOf" srcId="{1881DCC8-3065-2C4F-9ED6-3A2E06A3CF2D}" destId="{C6084AB5-5710-E747-AEB0-0446FF766ACD}" srcOrd="0" destOrd="0" presId="urn:microsoft.com/office/officeart/2005/8/layout/cycle5"/>
    <dgm:cxn modelId="{4952FC5B-1464-7948-9802-1CCEE7E5BDFE}" type="presOf" srcId="{7C58FA38-FFE2-E244-BEB9-FBD2214220D5}" destId="{F2B9A505-A50A-A744-A57A-55B90A5C947C}" srcOrd="0" destOrd="0" presId="urn:microsoft.com/office/officeart/2005/8/layout/cycle5"/>
    <dgm:cxn modelId="{F7E4605D-761E-7141-B154-369221E868A5}" srcId="{1A957468-D2A5-A149-B814-63E43B5BC138}" destId="{1881DCC8-3065-2C4F-9ED6-3A2E06A3CF2D}" srcOrd="3" destOrd="0" parTransId="{4DBC7028-3FFD-954D-99FC-40FB672E4B06}" sibTransId="{413C945C-A674-0D47-ACBC-C580650D8650}"/>
    <dgm:cxn modelId="{301D017D-F3D0-514E-A512-465622BB8430}" type="presOf" srcId="{78272A27-D8A2-D147-A248-03D6B769098B}" destId="{90DA502A-C203-F946-9C83-B61D0D589B4C}" srcOrd="0" destOrd="0" presId="urn:microsoft.com/office/officeart/2005/8/layout/cycle5"/>
    <dgm:cxn modelId="{937CE47F-F912-894D-9571-E3F10B738F98}" type="presOf" srcId="{413C945C-A674-0D47-ACBC-C580650D8650}" destId="{2D812E47-7C7F-5E47-959D-FB9E19C72E9D}" srcOrd="0" destOrd="0" presId="urn:microsoft.com/office/officeart/2005/8/layout/cycle5"/>
    <dgm:cxn modelId="{1F7AB08A-3F73-4B43-BF04-8385F34B65ED}" type="presOf" srcId="{FA2BAE96-61A0-EC4A-9153-D2B921451260}" destId="{EB3BBD24-28AF-EB4C-8D29-153EE0F24850}" srcOrd="0" destOrd="0" presId="urn:microsoft.com/office/officeart/2005/8/layout/cycle5"/>
    <dgm:cxn modelId="{B212569D-C2FE-9A46-B8F5-FDE08BE65CA7}" type="presOf" srcId="{EC691EBC-BFC1-9742-A112-7FD1D150D0FC}" destId="{D157009D-5B3F-204A-8104-52A246A11809}" srcOrd="0" destOrd="0" presId="urn:microsoft.com/office/officeart/2005/8/layout/cycle5"/>
    <dgm:cxn modelId="{6340DD9E-83E4-4940-9C15-26976948FFB5}" type="presOf" srcId="{1A957468-D2A5-A149-B814-63E43B5BC138}" destId="{0F660194-BDC2-F14F-9117-EB55CB2A6D4D}" srcOrd="0" destOrd="0" presId="urn:microsoft.com/office/officeart/2005/8/layout/cycle5"/>
    <dgm:cxn modelId="{CA75EB9E-E0A2-C544-BD51-2619448C2959}" type="presOf" srcId="{AD69A6F4-C88D-DF4B-A451-6B32584444A5}" destId="{725F7F05-0125-6240-A56F-02AD431BD522}" srcOrd="0" destOrd="0" presId="urn:microsoft.com/office/officeart/2005/8/layout/cycle5"/>
    <dgm:cxn modelId="{B0FB8CA4-7F1D-F14E-AD21-56551814A963}" srcId="{1A957468-D2A5-A149-B814-63E43B5BC138}" destId="{7C58FA38-FFE2-E244-BEB9-FBD2214220D5}" srcOrd="1" destOrd="0" parTransId="{5D509AD1-6E97-DB4C-971A-E518862EA0C0}" sibTransId="{CDB55C54-9AF2-FD4F-8121-2D4F329BBC51}"/>
    <dgm:cxn modelId="{D1E294D2-AA64-3449-BE4E-5802A26B5461}" srcId="{1A957468-D2A5-A149-B814-63E43B5BC138}" destId="{78272A27-D8A2-D147-A248-03D6B769098B}" srcOrd="0" destOrd="0" parTransId="{1C9FDBEA-A830-0744-996C-C0A74BCD850D}" sibTransId="{B511682A-366C-5346-BDAD-CB2E5C6D1B89}"/>
    <dgm:cxn modelId="{E8B722DE-D431-AB4B-9FA4-7F7DF03E9A92}" srcId="{1A957468-D2A5-A149-B814-63E43B5BC138}" destId="{FA2BAE96-61A0-EC4A-9153-D2B921451260}" srcOrd="2" destOrd="0" parTransId="{AFA3AAE9-8CD9-1D42-BC59-9758E2FF12DD}" sibTransId="{AD69A6F4-C88D-DF4B-A451-6B32584444A5}"/>
    <dgm:cxn modelId="{C3F67BEF-F333-6F47-8A9A-429CD5EDFF41}" type="presOf" srcId="{CDB55C54-9AF2-FD4F-8121-2D4F329BBC51}" destId="{706E1998-6046-6743-8F15-E56184F6BF22}" srcOrd="0" destOrd="0" presId="urn:microsoft.com/office/officeart/2005/8/layout/cycle5"/>
    <dgm:cxn modelId="{02E8A5F5-6C6C-0841-BE1D-580AD818F7DD}" type="presOf" srcId="{0AEC5AAB-3AB9-2C4D-ACAF-714A8078233F}" destId="{2616C4DC-4B0F-5746-AAC2-50A6D8ADF905}" srcOrd="0" destOrd="0" presId="urn:microsoft.com/office/officeart/2005/8/layout/cycle5"/>
    <dgm:cxn modelId="{2A8F7453-ED8C-3F44-8ED4-7B41A9B2353B}" type="presParOf" srcId="{0F660194-BDC2-F14F-9117-EB55CB2A6D4D}" destId="{90DA502A-C203-F946-9C83-B61D0D589B4C}" srcOrd="0" destOrd="0" presId="urn:microsoft.com/office/officeart/2005/8/layout/cycle5"/>
    <dgm:cxn modelId="{1BDC5435-0248-054E-AA25-85EC406CC810}" type="presParOf" srcId="{0F660194-BDC2-F14F-9117-EB55CB2A6D4D}" destId="{3AFEE15B-7B7C-AC45-9C64-22310A25FDA6}" srcOrd="1" destOrd="0" presId="urn:microsoft.com/office/officeart/2005/8/layout/cycle5"/>
    <dgm:cxn modelId="{53864C79-69A0-2C4E-9F6D-24A043166335}" type="presParOf" srcId="{0F660194-BDC2-F14F-9117-EB55CB2A6D4D}" destId="{0B315003-4A9F-4F49-A975-C0EA758C8C7D}" srcOrd="2" destOrd="0" presId="urn:microsoft.com/office/officeart/2005/8/layout/cycle5"/>
    <dgm:cxn modelId="{4723A6D8-801D-334C-A3E5-13D123E055C3}" type="presParOf" srcId="{0F660194-BDC2-F14F-9117-EB55CB2A6D4D}" destId="{F2B9A505-A50A-A744-A57A-55B90A5C947C}" srcOrd="3" destOrd="0" presId="urn:microsoft.com/office/officeart/2005/8/layout/cycle5"/>
    <dgm:cxn modelId="{85070297-A506-6E44-AACA-2A14B162A5F8}" type="presParOf" srcId="{0F660194-BDC2-F14F-9117-EB55CB2A6D4D}" destId="{3DA22AFA-CA64-EE44-A1C5-16B07E668418}" srcOrd="4" destOrd="0" presId="urn:microsoft.com/office/officeart/2005/8/layout/cycle5"/>
    <dgm:cxn modelId="{D96E9FAF-F905-454A-B783-6D1C9A87905A}" type="presParOf" srcId="{0F660194-BDC2-F14F-9117-EB55CB2A6D4D}" destId="{706E1998-6046-6743-8F15-E56184F6BF22}" srcOrd="5" destOrd="0" presId="urn:microsoft.com/office/officeart/2005/8/layout/cycle5"/>
    <dgm:cxn modelId="{3781DE97-B97C-A240-80A1-F191B4E58C1A}" type="presParOf" srcId="{0F660194-BDC2-F14F-9117-EB55CB2A6D4D}" destId="{EB3BBD24-28AF-EB4C-8D29-153EE0F24850}" srcOrd="6" destOrd="0" presId="urn:microsoft.com/office/officeart/2005/8/layout/cycle5"/>
    <dgm:cxn modelId="{C35485EE-6369-D947-91CA-90461F3F95B2}" type="presParOf" srcId="{0F660194-BDC2-F14F-9117-EB55CB2A6D4D}" destId="{84E24903-6ED7-3647-BBD6-BC96209DA889}" srcOrd="7" destOrd="0" presId="urn:microsoft.com/office/officeart/2005/8/layout/cycle5"/>
    <dgm:cxn modelId="{1BD58500-71E5-E74D-8714-366A59DCA2A4}" type="presParOf" srcId="{0F660194-BDC2-F14F-9117-EB55CB2A6D4D}" destId="{725F7F05-0125-6240-A56F-02AD431BD522}" srcOrd="8" destOrd="0" presId="urn:microsoft.com/office/officeart/2005/8/layout/cycle5"/>
    <dgm:cxn modelId="{759D951A-8152-B84A-BE39-C6C49E726223}" type="presParOf" srcId="{0F660194-BDC2-F14F-9117-EB55CB2A6D4D}" destId="{C6084AB5-5710-E747-AEB0-0446FF766ACD}" srcOrd="9" destOrd="0" presId="urn:microsoft.com/office/officeart/2005/8/layout/cycle5"/>
    <dgm:cxn modelId="{1F763BD7-1D57-6E48-8BA3-C5830087C804}" type="presParOf" srcId="{0F660194-BDC2-F14F-9117-EB55CB2A6D4D}" destId="{BCA51339-30C8-F34C-A261-57E4C0D56FB2}" srcOrd="10" destOrd="0" presId="urn:microsoft.com/office/officeart/2005/8/layout/cycle5"/>
    <dgm:cxn modelId="{7667093D-E89E-BC4A-B1D4-8B28ACAA8720}" type="presParOf" srcId="{0F660194-BDC2-F14F-9117-EB55CB2A6D4D}" destId="{2D812E47-7C7F-5E47-959D-FB9E19C72E9D}" srcOrd="11" destOrd="0" presId="urn:microsoft.com/office/officeart/2005/8/layout/cycle5"/>
    <dgm:cxn modelId="{A5AFA51A-2AFF-1848-BF4B-E0ADF7B7830A}" type="presParOf" srcId="{0F660194-BDC2-F14F-9117-EB55CB2A6D4D}" destId="{2616C4DC-4B0F-5746-AAC2-50A6D8ADF905}" srcOrd="12" destOrd="0" presId="urn:microsoft.com/office/officeart/2005/8/layout/cycle5"/>
    <dgm:cxn modelId="{1A7CBD2F-6E34-F642-8DC8-E3124C587CB0}" type="presParOf" srcId="{0F660194-BDC2-F14F-9117-EB55CB2A6D4D}" destId="{FFC44BE8-61D1-C641-ADBB-B4E91006A46C}" srcOrd="13" destOrd="0" presId="urn:microsoft.com/office/officeart/2005/8/layout/cycle5"/>
    <dgm:cxn modelId="{90C3181D-8775-0643-97C8-44C8BB9D7D31}" type="presParOf" srcId="{0F660194-BDC2-F14F-9117-EB55CB2A6D4D}" destId="{D157009D-5B3F-204A-8104-52A246A11809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E717261-9DC4-544E-87A6-704BA12602A7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2DD036-02D1-264A-8B46-CBE64C69898D}">
      <dgm:prSet phldrT="[Text]"/>
      <dgm:spPr/>
      <dgm:t>
        <a:bodyPr/>
        <a:lstStyle/>
        <a:p>
          <a:r>
            <a:rPr lang="en-US" dirty="0"/>
            <a:t>2-4 </a:t>
          </a:r>
          <a:r>
            <a:rPr lang="en-US" dirty="0" err="1"/>
            <a:t>Okt</a:t>
          </a:r>
          <a:r>
            <a:rPr lang="en-US" dirty="0"/>
            <a:t> 20</a:t>
          </a:r>
        </a:p>
      </dgm:t>
    </dgm:pt>
    <dgm:pt modelId="{21D9769B-406A-F746-84A0-08505BA282C3}" type="parTrans" cxnId="{C68B3D58-1FC8-0A4D-93A1-F2337B9FF821}">
      <dgm:prSet/>
      <dgm:spPr/>
      <dgm:t>
        <a:bodyPr/>
        <a:lstStyle/>
        <a:p>
          <a:endParaRPr lang="en-US"/>
        </a:p>
      </dgm:t>
    </dgm:pt>
    <dgm:pt modelId="{676492FE-1288-C448-959C-09A3D414FE00}" type="sibTrans" cxnId="{C68B3D58-1FC8-0A4D-93A1-F2337B9FF821}">
      <dgm:prSet/>
      <dgm:spPr/>
      <dgm:t>
        <a:bodyPr/>
        <a:lstStyle/>
        <a:p>
          <a:endParaRPr lang="en-US"/>
        </a:p>
      </dgm:t>
    </dgm:pt>
    <dgm:pt modelId="{FA1AAA0F-B938-2C49-AE58-28B9C6477C21}">
      <dgm:prSet phldrT="[Text]"/>
      <dgm:spPr/>
      <dgm:t>
        <a:bodyPr/>
        <a:lstStyle/>
        <a:p>
          <a:r>
            <a:rPr lang="en-US" dirty="0" err="1"/>
            <a:t>Bagi</a:t>
          </a:r>
          <a:r>
            <a:rPr lang="en-US" dirty="0"/>
            <a:t> </a:t>
          </a:r>
          <a:r>
            <a:rPr lang="en-US" dirty="0" err="1"/>
            <a:t>Tugas</a:t>
          </a:r>
          <a:r>
            <a:rPr lang="en-US" dirty="0"/>
            <a:t> </a:t>
          </a:r>
          <a:r>
            <a:rPr lang="en-US" dirty="0" err="1"/>
            <a:t>Habis</a:t>
          </a:r>
          <a:r>
            <a:rPr lang="en-US" dirty="0"/>
            <a:t> </a:t>
          </a:r>
          <a:r>
            <a:rPr lang="en-US" dirty="0" err="1"/>
            <a:t>Embanan</a:t>
          </a:r>
          <a:r>
            <a:rPr lang="en-US" dirty="0"/>
            <a:t> &amp; KPI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Bidang</a:t>
          </a:r>
          <a:endParaRPr lang="en-US" dirty="0"/>
        </a:p>
      </dgm:t>
    </dgm:pt>
    <dgm:pt modelId="{890EB566-7D6A-AF43-9571-54147CB1E3DB}" type="parTrans" cxnId="{53A15CC2-0C4A-9245-B084-2CCFADC96359}">
      <dgm:prSet/>
      <dgm:spPr/>
      <dgm:t>
        <a:bodyPr/>
        <a:lstStyle/>
        <a:p>
          <a:endParaRPr lang="en-US"/>
        </a:p>
      </dgm:t>
    </dgm:pt>
    <dgm:pt modelId="{23B5FD92-6834-B345-AD70-6B91E835014B}" type="sibTrans" cxnId="{53A15CC2-0C4A-9245-B084-2CCFADC96359}">
      <dgm:prSet/>
      <dgm:spPr/>
      <dgm:t>
        <a:bodyPr/>
        <a:lstStyle/>
        <a:p>
          <a:endParaRPr lang="en-US"/>
        </a:p>
      </dgm:t>
    </dgm:pt>
    <dgm:pt modelId="{88C4D5CE-B3DE-E948-979F-61AE64520725}">
      <dgm:prSet phldrT="[Text]"/>
      <dgm:spPr/>
      <dgm:t>
        <a:bodyPr/>
        <a:lstStyle/>
        <a:p>
          <a:r>
            <a:rPr lang="en-US" dirty="0"/>
            <a:t>Masukkan </a:t>
          </a:r>
          <a:r>
            <a:rPr lang="en-US" dirty="0" err="1"/>
            <a:t>ke</a:t>
          </a:r>
          <a:r>
            <a:rPr lang="en-US" dirty="0"/>
            <a:t> SIMKEU</a:t>
          </a:r>
        </a:p>
      </dgm:t>
    </dgm:pt>
    <dgm:pt modelId="{586F6BF8-C356-8146-8E67-AFA1F56B9C0F}" type="parTrans" cxnId="{BA7E1A6D-218F-964E-B54B-D4A735A4F0B5}">
      <dgm:prSet/>
      <dgm:spPr/>
      <dgm:t>
        <a:bodyPr/>
        <a:lstStyle/>
        <a:p>
          <a:endParaRPr lang="en-US"/>
        </a:p>
      </dgm:t>
    </dgm:pt>
    <dgm:pt modelId="{F4DC4266-B5A6-9449-92A3-F158D1B5AA8B}" type="sibTrans" cxnId="{BA7E1A6D-218F-964E-B54B-D4A735A4F0B5}">
      <dgm:prSet/>
      <dgm:spPr/>
      <dgm:t>
        <a:bodyPr/>
        <a:lstStyle/>
        <a:p>
          <a:endParaRPr lang="en-US"/>
        </a:p>
      </dgm:t>
    </dgm:pt>
    <dgm:pt modelId="{3C92BAA4-FEB0-F94C-8A98-EC30B4248E80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5-7 </a:t>
          </a:r>
          <a:r>
            <a:rPr lang="en-US" dirty="0" err="1">
              <a:solidFill>
                <a:srgbClr val="FF0000"/>
              </a:solidFill>
            </a:rPr>
            <a:t>Okt</a:t>
          </a:r>
          <a:r>
            <a:rPr lang="en-US" dirty="0">
              <a:solidFill>
                <a:srgbClr val="FF0000"/>
              </a:solidFill>
            </a:rPr>
            <a:t> 20</a:t>
          </a:r>
        </a:p>
      </dgm:t>
    </dgm:pt>
    <dgm:pt modelId="{FBEC98F7-7AD3-2241-8758-EAFDC22666BA}" type="parTrans" cxnId="{05D82378-5AE6-B64B-9FF9-5198C2A0B878}">
      <dgm:prSet/>
      <dgm:spPr/>
      <dgm:t>
        <a:bodyPr/>
        <a:lstStyle/>
        <a:p>
          <a:endParaRPr lang="en-US"/>
        </a:p>
      </dgm:t>
    </dgm:pt>
    <dgm:pt modelId="{20CEF553-7E4A-FD4B-A2B5-01DBC051F9A0}" type="sibTrans" cxnId="{05D82378-5AE6-B64B-9FF9-5198C2A0B878}">
      <dgm:prSet/>
      <dgm:spPr/>
      <dgm:t>
        <a:bodyPr/>
        <a:lstStyle/>
        <a:p>
          <a:endParaRPr lang="en-US"/>
        </a:p>
      </dgm:t>
    </dgm:pt>
    <dgm:pt modelId="{CBC6E81A-79BD-054E-99D6-96243F6F43F9}">
      <dgm:prSet phldrT="[Text]"/>
      <dgm:spPr/>
      <dgm:t>
        <a:bodyPr/>
        <a:lstStyle/>
        <a:p>
          <a:r>
            <a:rPr lang="en-US" dirty="0" err="1"/>
            <a:t>Rapat</a:t>
          </a:r>
          <a:r>
            <a:rPr lang="en-US" dirty="0"/>
            <a:t>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Dekan</a:t>
          </a:r>
          <a:r>
            <a:rPr lang="en-US" dirty="0"/>
            <a:t>, WD1+2, KPS-SPS</a:t>
          </a:r>
        </a:p>
      </dgm:t>
    </dgm:pt>
    <dgm:pt modelId="{2EA0197B-EF53-DB40-9681-3295FB623C3A}" type="parTrans" cxnId="{61383243-D810-EB44-9831-2DFFB72E8BB3}">
      <dgm:prSet/>
      <dgm:spPr/>
      <dgm:t>
        <a:bodyPr/>
        <a:lstStyle/>
        <a:p>
          <a:endParaRPr lang="en-US"/>
        </a:p>
      </dgm:t>
    </dgm:pt>
    <dgm:pt modelId="{299FC9E6-62A5-8E46-B80C-AED72BEDFBAC}" type="sibTrans" cxnId="{61383243-D810-EB44-9831-2DFFB72E8BB3}">
      <dgm:prSet/>
      <dgm:spPr/>
      <dgm:t>
        <a:bodyPr/>
        <a:lstStyle/>
        <a:p>
          <a:endParaRPr lang="en-US"/>
        </a:p>
      </dgm:t>
    </dgm:pt>
    <dgm:pt modelId="{9D23A57D-3790-DB40-B12A-0D6A2D5BBC5C}">
      <dgm:prSet phldrT="[Text]"/>
      <dgm:spPr/>
      <dgm:t>
        <a:bodyPr/>
        <a:lstStyle/>
        <a:p>
          <a:r>
            <a:rPr lang="en-US" dirty="0" err="1"/>
            <a:t>Sebar</a:t>
          </a:r>
          <a:r>
            <a:rPr lang="en-US" dirty="0"/>
            <a:t> Target KPI/</a:t>
          </a:r>
          <a:r>
            <a:rPr lang="en-US" dirty="0" err="1"/>
            <a:t>Embanan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Fak</a:t>
          </a:r>
          <a:r>
            <a:rPr lang="en-US" dirty="0"/>
            <a:t>/PS</a:t>
          </a:r>
        </a:p>
      </dgm:t>
    </dgm:pt>
    <dgm:pt modelId="{47E3E617-E186-534B-8862-C135EF8F97A2}" type="parTrans" cxnId="{A5DC7BCA-E54C-9743-8657-E6606D5B57B5}">
      <dgm:prSet/>
      <dgm:spPr/>
      <dgm:t>
        <a:bodyPr/>
        <a:lstStyle/>
        <a:p>
          <a:endParaRPr lang="en-US"/>
        </a:p>
      </dgm:t>
    </dgm:pt>
    <dgm:pt modelId="{4A119273-AF5E-A04B-8584-DF7D69AF7B03}" type="sibTrans" cxnId="{A5DC7BCA-E54C-9743-8657-E6606D5B57B5}">
      <dgm:prSet/>
      <dgm:spPr/>
      <dgm:t>
        <a:bodyPr/>
        <a:lstStyle/>
        <a:p>
          <a:endParaRPr lang="en-US"/>
        </a:p>
      </dgm:t>
    </dgm:pt>
    <dgm:pt modelId="{5A6FEBEE-CB8B-BE4A-8BBE-DAFD67094D8B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8-9 </a:t>
          </a:r>
          <a:r>
            <a:rPr lang="en-US" dirty="0" err="1">
              <a:solidFill>
                <a:srgbClr val="FF0000"/>
              </a:solidFill>
            </a:rPr>
            <a:t>Okt</a:t>
          </a:r>
          <a:r>
            <a:rPr lang="en-US" dirty="0">
              <a:solidFill>
                <a:srgbClr val="FF0000"/>
              </a:solidFill>
            </a:rPr>
            <a:t> 20 </a:t>
          </a:r>
        </a:p>
      </dgm:t>
    </dgm:pt>
    <dgm:pt modelId="{626BB21E-09AC-A342-A22D-3B4D4DA15354}" type="parTrans" cxnId="{C9A0A2C6-9144-9E45-8862-435A86EDEB7A}">
      <dgm:prSet/>
      <dgm:spPr/>
      <dgm:t>
        <a:bodyPr/>
        <a:lstStyle/>
        <a:p>
          <a:endParaRPr lang="en-US"/>
        </a:p>
      </dgm:t>
    </dgm:pt>
    <dgm:pt modelId="{8AC669EC-FDAF-3143-B103-0D95509C33A3}" type="sibTrans" cxnId="{C9A0A2C6-9144-9E45-8862-435A86EDEB7A}">
      <dgm:prSet/>
      <dgm:spPr/>
      <dgm:t>
        <a:bodyPr/>
        <a:lstStyle/>
        <a:p>
          <a:endParaRPr lang="en-US"/>
        </a:p>
      </dgm:t>
    </dgm:pt>
    <dgm:pt modelId="{E0255F0E-ADE1-E344-AD9D-1F828C43D393}">
      <dgm:prSet phldrT="[Text]"/>
      <dgm:spPr/>
      <dgm:t>
        <a:bodyPr/>
        <a:lstStyle/>
        <a:p>
          <a:r>
            <a:rPr lang="en-US" dirty="0"/>
            <a:t>RAKER UNISSULA</a:t>
          </a:r>
        </a:p>
      </dgm:t>
    </dgm:pt>
    <dgm:pt modelId="{438F05D8-FEBB-9D4D-BF4C-13B5E706B98A}" type="parTrans" cxnId="{CA8E7589-93F4-7F44-B56C-95957B246183}">
      <dgm:prSet/>
      <dgm:spPr/>
      <dgm:t>
        <a:bodyPr/>
        <a:lstStyle/>
        <a:p>
          <a:endParaRPr lang="en-US"/>
        </a:p>
      </dgm:t>
    </dgm:pt>
    <dgm:pt modelId="{E4D2576E-3894-E045-8096-944737C19DB8}" type="sibTrans" cxnId="{CA8E7589-93F4-7F44-B56C-95957B246183}">
      <dgm:prSet/>
      <dgm:spPr/>
      <dgm:t>
        <a:bodyPr/>
        <a:lstStyle/>
        <a:p>
          <a:endParaRPr lang="en-US"/>
        </a:p>
      </dgm:t>
    </dgm:pt>
    <dgm:pt modelId="{CE36AD1F-2325-1643-AB05-B3AECF63C56D}">
      <dgm:prSet phldrT="[Text]"/>
      <dgm:spPr/>
      <dgm:t>
        <a:bodyPr/>
        <a:lstStyle/>
        <a:p>
          <a:r>
            <a:rPr lang="en-US" dirty="0" err="1"/>
            <a:t>Fokus</a:t>
          </a:r>
          <a:r>
            <a:rPr lang="en-US" dirty="0"/>
            <a:t> </a:t>
          </a:r>
          <a:r>
            <a:rPr lang="en-US" dirty="0" err="1"/>
            <a:t>masalah</a:t>
          </a:r>
          <a:r>
            <a:rPr lang="en-US" dirty="0"/>
            <a:t> </a:t>
          </a:r>
          <a:r>
            <a:rPr lang="en-US" dirty="0" err="1"/>
            <a:t>Krusial</a:t>
          </a:r>
          <a:r>
            <a:rPr lang="en-US" dirty="0"/>
            <a:t> </a:t>
          </a:r>
        </a:p>
      </dgm:t>
    </dgm:pt>
    <dgm:pt modelId="{F4748F07-9442-5448-9BA2-FE8AF000D104}" type="parTrans" cxnId="{17C6B371-D96B-0847-A869-6FA396761020}">
      <dgm:prSet/>
      <dgm:spPr/>
      <dgm:t>
        <a:bodyPr/>
        <a:lstStyle/>
        <a:p>
          <a:endParaRPr lang="en-US"/>
        </a:p>
      </dgm:t>
    </dgm:pt>
    <dgm:pt modelId="{4847626D-B811-024B-819A-45FEE610C4E8}" type="sibTrans" cxnId="{17C6B371-D96B-0847-A869-6FA396761020}">
      <dgm:prSet/>
      <dgm:spPr/>
      <dgm:t>
        <a:bodyPr/>
        <a:lstStyle/>
        <a:p>
          <a:endParaRPr lang="en-US"/>
        </a:p>
      </dgm:t>
    </dgm:pt>
    <dgm:pt modelId="{A9B90817-121E-BF4F-B23E-107398348A49}">
      <dgm:prSet phldrT="[Text]"/>
      <dgm:spPr/>
      <dgm:t>
        <a:bodyPr/>
        <a:lstStyle/>
        <a:p>
          <a:r>
            <a:rPr lang="en-US" dirty="0"/>
            <a:t>Masukkan </a:t>
          </a:r>
          <a:r>
            <a:rPr lang="en-US" dirty="0" err="1"/>
            <a:t>ke</a:t>
          </a:r>
          <a:r>
            <a:rPr lang="en-US" dirty="0"/>
            <a:t> RKAT </a:t>
          </a:r>
          <a:r>
            <a:rPr lang="en-US" dirty="0" err="1"/>
            <a:t>masing-masing</a:t>
          </a:r>
          <a:endParaRPr lang="en-US" dirty="0"/>
        </a:p>
      </dgm:t>
    </dgm:pt>
    <dgm:pt modelId="{40991F01-4545-5D47-ACAB-157606DA3027}" type="parTrans" cxnId="{20B3D865-909C-AA4F-A81C-2AFBECB6CBBB}">
      <dgm:prSet/>
      <dgm:spPr/>
      <dgm:t>
        <a:bodyPr/>
        <a:lstStyle/>
        <a:p>
          <a:endParaRPr lang="en-US"/>
        </a:p>
      </dgm:t>
    </dgm:pt>
    <dgm:pt modelId="{391228FA-5D6B-124E-AFAD-D1B0BECDD6BA}" type="sibTrans" cxnId="{20B3D865-909C-AA4F-A81C-2AFBECB6CBBB}">
      <dgm:prSet/>
      <dgm:spPr/>
      <dgm:t>
        <a:bodyPr/>
        <a:lstStyle/>
        <a:p>
          <a:endParaRPr lang="en-US"/>
        </a:p>
      </dgm:t>
    </dgm:pt>
    <dgm:pt modelId="{B61DBBCE-84A2-AC46-8565-03F5BEDDD8C8}">
      <dgm:prSet phldrT="[Text]"/>
      <dgm:spPr/>
      <dgm:t>
        <a:bodyPr/>
        <a:lstStyle/>
        <a:p>
          <a:r>
            <a:rPr lang="en-US" dirty="0"/>
            <a:t>Bahas </a:t>
          </a:r>
          <a:r>
            <a:rPr lang="en-US" dirty="0" err="1"/>
            <a:t>masalah</a:t>
          </a:r>
          <a:r>
            <a:rPr lang="en-US" dirty="0"/>
            <a:t> &amp; </a:t>
          </a:r>
          <a:r>
            <a:rPr lang="en-US" dirty="0" err="1"/>
            <a:t>potensi</a:t>
          </a:r>
          <a:r>
            <a:rPr lang="en-US" dirty="0"/>
            <a:t> </a:t>
          </a:r>
          <a:r>
            <a:rPr lang="en-US" dirty="0" err="1"/>
            <a:t>masalah</a:t>
          </a:r>
          <a:r>
            <a:rPr lang="en-US" dirty="0"/>
            <a:t> </a:t>
          </a:r>
          <a:r>
            <a:rPr lang="en-US" dirty="0" err="1"/>
            <a:t>lintas</a:t>
          </a:r>
          <a:r>
            <a:rPr lang="en-US" dirty="0"/>
            <a:t> </a:t>
          </a:r>
          <a:r>
            <a:rPr lang="en-US" dirty="0" err="1"/>
            <a:t>Bidang</a:t>
          </a:r>
          <a:endParaRPr lang="en-US" dirty="0"/>
        </a:p>
      </dgm:t>
    </dgm:pt>
    <dgm:pt modelId="{D9B20A22-1C5B-F84E-A1E5-F609D5A9C6FD}" type="parTrans" cxnId="{954B515E-4453-5F43-9A7D-3AE8578FADB3}">
      <dgm:prSet/>
      <dgm:spPr/>
      <dgm:t>
        <a:bodyPr/>
        <a:lstStyle/>
        <a:p>
          <a:endParaRPr lang="en-US"/>
        </a:p>
      </dgm:t>
    </dgm:pt>
    <dgm:pt modelId="{B6B48E96-F37A-EA46-B9D1-3D606BBB5189}" type="sibTrans" cxnId="{954B515E-4453-5F43-9A7D-3AE8578FADB3}">
      <dgm:prSet/>
      <dgm:spPr/>
      <dgm:t>
        <a:bodyPr/>
        <a:lstStyle/>
        <a:p>
          <a:endParaRPr lang="en-US"/>
        </a:p>
      </dgm:t>
    </dgm:pt>
    <dgm:pt modelId="{12551320-FAD5-5240-B9CB-5CEBEE70318D}">
      <dgm:prSet phldrT="[Text]"/>
      <dgm:spPr/>
      <dgm:t>
        <a:bodyPr/>
        <a:lstStyle/>
        <a:p>
          <a:r>
            <a:rPr lang="en-US" dirty="0"/>
            <a:t>OKT 20</a:t>
          </a:r>
        </a:p>
      </dgm:t>
    </dgm:pt>
    <dgm:pt modelId="{81BC3948-B2BF-2041-A845-4686947203D3}" type="parTrans" cxnId="{0CA894F2-4555-744F-AD4E-F98218CED5BA}">
      <dgm:prSet/>
      <dgm:spPr/>
      <dgm:t>
        <a:bodyPr/>
        <a:lstStyle/>
        <a:p>
          <a:endParaRPr lang="en-US"/>
        </a:p>
      </dgm:t>
    </dgm:pt>
    <dgm:pt modelId="{3569A661-3D9D-9440-9D5D-CA1BFCB66A48}" type="sibTrans" cxnId="{0CA894F2-4555-744F-AD4E-F98218CED5BA}">
      <dgm:prSet/>
      <dgm:spPr/>
      <dgm:t>
        <a:bodyPr/>
        <a:lstStyle/>
        <a:p>
          <a:endParaRPr lang="en-US"/>
        </a:p>
      </dgm:t>
    </dgm:pt>
    <dgm:pt modelId="{B6858DEF-C119-C947-B527-4EEAD37C6157}">
      <dgm:prSet phldrT="[Text]"/>
      <dgm:spPr/>
      <dgm:t>
        <a:bodyPr/>
        <a:lstStyle/>
        <a:p>
          <a:r>
            <a:rPr lang="en-US" dirty="0" err="1"/>
            <a:t>Pendampingan</a:t>
          </a:r>
          <a:endParaRPr lang="en-US" dirty="0"/>
        </a:p>
      </dgm:t>
    </dgm:pt>
    <dgm:pt modelId="{2FEA25BD-9420-1A47-B16F-2DC8048CE3BA}" type="parTrans" cxnId="{3EA1A8F5-43DA-FD4C-AB97-B1A0B0304C88}">
      <dgm:prSet/>
      <dgm:spPr/>
      <dgm:t>
        <a:bodyPr/>
        <a:lstStyle/>
        <a:p>
          <a:endParaRPr lang="en-US"/>
        </a:p>
      </dgm:t>
    </dgm:pt>
    <dgm:pt modelId="{466A151C-81D8-BB4C-BB36-5B8240CCB0EE}" type="sibTrans" cxnId="{3EA1A8F5-43DA-FD4C-AB97-B1A0B0304C88}">
      <dgm:prSet/>
      <dgm:spPr/>
      <dgm:t>
        <a:bodyPr/>
        <a:lstStyle/>
        <a:p>
          <a:endParaRPr lang="en-US"/>
        </a:p>
      </dgm:t>
    </dgm:pt>
    <dgm:pt modelId="{CCBEC2FD-9EEE-BA41-BC4C-67863E44B786}">
      <dgm:prSet phldrT="[Text]"/>
      <dgm:spPr/>
      <dgm:t>
        <a:bodyPr/>
        <a:lstStyle/>
        <a:p>
          <a:r>
            <a:rPr lang="en-US" dirty="0" err="1"/>
            <a:t>Finalisasi</a:t>
          </a:r>
          <a:endParaRPr lang="en-US" dirty="0"/>
        </a:p>
      </dgm:t>
    </dgm:pt>
    <dgm:pt modelId="{319A70E7-C10D-C349-AC85-63B56220AF08}" type="parTrans" cxnId="{25B903D7-029C-0F4D-831D-515B8812AE65}">
      <dgm:prSet/>
      <dgm:spPr/>
      <dgm:t>
        <a:bodyPr/>
        <a:lstStyle/>
        <a:p>
          <a:endParaRPr lang="en-US"/>
        </a:p>
      </dgm:t>
    </dgm:pt>
    <dgm:pt modelId="{3217DA8F-4232-834E-AEB8-AA5339D7B736}" type="sibTrans" cxnId="{25B903D7-029C-0F4D-831D-515B8812AE65}">
      <dgm:prSet/>
      <dgm:spPr/>
      <dgm:t>
        <a:bodyPr/>
        <a:lstStyle/>
        <a:p>
          <a:endParaRPr lang="en-US"/>
        </a:p>
      </dgm:t>
    </dgm:pt>
    <dgm:pt modelId="{26FBF087-BD1C-044D-83BA-3730D2305ECE}">
      <dgm:prSet phldrT="[Text]"/>
      <dgm:spPr/>
      <dgm:t>
        <a:bodyPr/>
        <a:lstStyle/>
        <a:p>
          <a:r>
            <a:rPr lang="en-US" dirty="0"/>
            <a:t>KIRIM KE YBWSA</a:t>
          </a:r>
        </a:p>
      </dgm:t>
    </dgm:pt>
    <dgm:pt modelId="{1D4DD171-3ED8-CA44-ACDE-5846208C3E1C}" type="parTrans" cxnId="{410AB153-950F-954B-AADF-604202613264}">
      <dgm:prSet/>
      <dgm:spPr/>
      <dgm:t>
        <a:bodyPr/>
        <a:lstStyle/>
        <a:p>
          <a:endParaRPr lang="en-US"/>
        </a:p>
      </dgm:t>
    </dgm:pt>
    <dgm:pt modelId="{4A017F6D-CDBD-284B-AA5E-F4F9CBA20AF4}" type="sibTrans" cxnId="{410AB153-950F-954B-AADF-604202613264}">
      <dgm:prSet/>
      <dgm:spPr/>
      <dgm:t>
        <a:bodyPr/>
        <a:lstStyle/>
        <a:p>
          <a:endParaRPr lang="en-US"/>
        </a:p>
      </dgm:t>
    </dgm:pt>
    <dgm:pt modelId="{3144B015-E218-C44E-9A58-2D17B3CEB50B}" type="pres">
      <dgm:prSet presAssocID="{8E717261-9DC4-544E-87A6-704BA12602A7}" presName="linearFlow" presStyleCnt="0">
        <dgm:presLayoutVars>
          <dgm:dir/>
          <dgm:animLvl val="lvl"/>
          <dgm:resizeHandles val="exact"/>
        </dgm:presLayoutVars>
      </dgm:prSet>
      <dgm:spPr/>
    </dgm:pt>
    <dgm:pt modelId="{701D3ABE-B242-9B4E-8FAE-4FB3720D022A}" type="pres">
      <dgm:prSet presAssocID="{F32DD036-02D1-264A-8B46-CBE64C69898D}" presName="composite" presStyleCnt="0"/>
      <dgm:spPr/>
    </dgm:pt>
    <dgm:pt modelId="{F57E0293-F162-A948-B916-0385FC80CB6E}" type="pres">
      <dgm:prSet presAssocID="{F32DD036-02D1-264A-8B46-CBE64C69898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5AE2D72E-E4E7-C244-8C5A-7716100D7CD6}" type="pres">
      <dgm:prSet presAssocID="{F32DD036-02D1-264A-8B46-CBE64C69898D}" presName="descendantText" presStyleLbl="alignAcc1" presStyleIdx="0" presStyleCnt="4">
        <dgm:presLayoutVars>
          <dgm:bulletEnabled val="1"/>
        </dgm:presLayoutVars>
      </dgm:prSet>
      <dgm:spPr/>
    </dgm:pt>
    <dgm:pt modelId="{3C032FE8-0E3C-0044-93BA-D78DA87563CF}" type="pres">
      <dgm:prSet presAssocID="{676492FE-1288-C448-959C-09A3D414FE00}" presName="sp" presStyleCnt="0"/>
      <dgm:spPr/>
    </dgm:pt>
    <dgm:pt modelId="{C74C6DA6-1CA9-C042-9878-E022657FD563}" type="pres">
      <dgm:prSet presAssocID="{3C92BAA4-FEB0-F94C-8A98-EC30B4248E80}" presName="composite" presStyleCnt="0"/>
      <dgm:spPr/>
    </dgm:pt>
    <dgm:pt modelId="{4C94DC90-978B-6544-8C9E-573C202F2B08}" type="pres">
      <dgm:prSet presAssocID="{3C92BAA4-FEB0-F94C-8A98-EC30B4248E80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E8BC9EA9-FF6E-D947-807E-54AD3AD78494}" type="pres">
      <dgm:prSet presAssocID="{3C92BAA4-FEB0-F94C-8A98-EC30B4248E80}" presName="descendantText" presStyleLbl="alignAcc1" presStyleIdx="1" presStyleCnt="4">
        <dgm:presLayoutVars>
          <dgm:bulletEnabled val="1"/>
        </dgm:presLayoutVars>
      </dgm:prSet>
      <dgm:spPr/>
    </dgm:pt>
    <dgm:pt modelId="{B88508DB-6A27-4A4E-9074-2A726169F2E4}" type="pres">
      <dgm:prSet presAssocID="{20CEF553-7E4A-FD4B-A2B5-01DBC051F9A0}" presName="sp" presStyleCnt="0"/>
      <dgm:spPr/>
    </dgm:pt>
    <dgm:pt modelId="{84E57EF2-C63F-1C41-BBBB-01935CAAD47E}" type="pres">
      <dgm:prSet presAssocID="{5A6FEBEE-CB8B-BE4A-8BBE-DAFD67094D8B}" presName="composite" presStyleCnt="0"/>
      <dgm:spPr/>
    </dgm:pt>
    <dgm:pt modelId="{1C0006A5-705C-CC47-9C94-E6AC2C89B8A5}" type="pres">
      <dgm:prSet presAssocID="{5A6FEBEE-CB8B-BE4A-8BBE-DAFD67094D8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74D6ACAA-18A0-F641-9DB1-7BA5C173EED8}" type="pres">
      <dgm:prSet presAssocID="{5A6FEBEE-CB8B-BE4A-8BBE-DAFD67094D8B}" presName="descendantText" presStyleLbl="alignAcc1" presStyleIdx="2" presStyleCnt="4">
        <dgm:presLayoutVars>
          <dgm:bulletEnabled val="1"/>
        </dgm:presLayoutVars>
      </dgm:prSet>
      <dgm:spPr/>
    </dgm:pt>
    <dgm:pt modelId="{FEE5CA03-E062-E543-819F-DE67B4B1CFDF}" type="pres">
      <dgm:prSet presAssocID="{8AC669EC-FDAF-3143-B103-0D95509C33A3}" presName="sp" presStyleCnt="0"/>
      <dgm:spPr/>
    </dgm:pt>
    <dgm:pt modelId="{B2281992-C19E-7D4F-BD62-21D2BE233B21}" type="pres">
      <dgm:prSet presAssocID="{12551320-FAD5-5240-B9CB-5CEBEE70318D}" presName="composite" presStyleCnt="0"/>
      <dgm:spPr/>
    </dgm:pt>
    <dgm:pt modelId="{64F57577-F54B-124F-BB21-85EA17ED2969}" type="pres">
      <dgm:prSet presAssocID="{12551320-FAD5-5240-B9CB-5CEBEE70318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9BC49023-6D78-E64E-89B6-13374234820A}" type="pres">
      <dgm:prSet presAssocID="{12551320-FAD5-5240-B9CB-5CEBEE70318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B26FF620-F38E-4044-9A3D-D1BBB7A4BD1B}" type="presOf" srcId="{CBC6E81A-79BD-054E-99D6-96243F6F43F9}" destId="{E8BC9EA9-FF6E-D947-807E-54AD3AD78494}" srcOrd="0" destOrd="0" presId="urn:microsoft.com/office/officeart/2005/8/layout/chevron2"/>
    <dgm:cxn modelId="{954B515E-4453-5F43-9A7D-3AE8578FADB3}" srcId="{5A6FEBEE-CB8B-BE4A-8BBE-DAFD67094D8B}" destId="{B61DBBCE-84A2-AC46-8565-03F5BEDDD8C8}" srcOrd="2" destOrd="0" parTransId="{D9B20A22-1C5B-F84E-A1E5-F609D5A9C6FD}" sibTransId="{B6B48E96-F37A-EA46-B9D1-3D606BBB5189}"/>
    <dgm:cxn modelId="{61383243-D810-EB44-9831-2DFFB72E8BB3}" srcId="{3C92BAA4-FEB0-F94C-8A98-EC30B4248E80}" destId="{CBC6E81A-79BD-054E-99D6-96243F6F43F9}" srcOrd="0" destOrd="0" parTransId="{2EA0197B-EF53-DB40-9681-3295FB623C3A}" sibTransId="{299FC9E6-62A5-8E46-B80C-AED72BEDFBAC}"/>
    <dgm:cxn modelId="{5F77DF64-F5A8-3C4E-BC1E-24CC1137F8FD}" type="presOf" srcId="{F32DD036-02D1-264A-8B46-CBE64C69898D}" destId="{F57E0293-F162-A948-B916-0385FC80CB6E}" srcOrd="0" destOrd="0" presId="urn:microsoft.com/office/officeart/2005/8/layout/chevron2"/>
    <dgm:cxn modelId="{20B3D865-909C-AA4F-A81C-2AFBECB6CBBB}" srcId="{F32DD036-02D1-264A-8B46-CBE64C69898D}" destId="{A9B90817-121E-BF4F-B23E-107398348A49}" srcOrd="1" destOrd="0" parTransId="{40991F01-4545-5D47-ACAB-157606DA3027}" sibTransId="{391228FA-5D6B-124E-AFAD-D1B0BECDD6BA}"/>
    <dgm:cxn modelId="{862F1B69-E0B8-9649-A6E0-E10B0C2B4EE4}" type="presOf" srcId="{CE36AD1F-2325-1643-AB05-B3AECF63C56D}" destId="{74D6ACAA-18A0-F641-9DB1-7BA5C173EED8}" srcOrd="0" destOrd="1" presId="urn:microsoft.com/office/officeart/2005/8/layout/chevron2"/>
    <dgm:cxn modelId="{BA7E1A6D-218F-964E-B54B-D4A735A4F0B5}" srcId="{F32DD036-02D1-264A-8B46-CBE64C69898D}" destId="{88C4D5CE-B3DE-E948-979F-61AE64520725}" srcOrd="2" destOrd="0" parTransId="{586F6BF8-C356-8146-8E67-AFA1F56B9C0F}" sibTransId="{F4DC4266-B5A6-9449-92A3-F158D1B5AA8B}"/>
    <dgm:cxn modelId="{17C6B371-D96B-0847-A869-6FA396761020}" srcId="{5A6FEBEE-CB8B-BE4A-8BBE-DAFD67094D8B}" destId="{CE36AD1F-2325-1643-AB05-B3AECF63C56D}" srcOrd="1" destOrd="0" parTransId="{F4748F07-9442-5448-9BA2-FE8AF000D104}" sibTransId="{4847626D-B811-024B-819A-45FEE610C4E8}"/>
    <dgm:cxn modelId="{A4245952-E89F-4341-BEBF-2A2CBD2B6CF6}" type="presOf" srcId="{FA1AAA0F-B938-2C49-AE58-28B9C6477C21}" destId="{5AE2D72E-E4E7-C244-8C5A-7716100D7CD6}" srcOrd="0" destOrd="0" presId="urn:microsoft.com/office/officeart/2005/8/layout/chevron2"/>
    <dgm:cxn modelId="{A72D4653-D3DC-7949-8C2D-1C0299B37EA3}" type="presOf" srcId="{B6858DEF-C119-C947-B527-4EEAD37C6157}" destId="{9BC49023-6D78-E64E-89B6-13374234820A}" srcOrd="0" destOrd="0" presId="urn:microsoft.com/office/officeart/2005/8/layout/chevron2"/>
    <dgm:cxn modelId="{410AB153-950F-954B-AADF-604202613264}" srcId="{12551320-FAD5-5240-B9CB-5CEBEE70318D}" destId="{26FBF087-BD1C-044D-83BA-3730D2305ECE}" srcOrd="2" destOrd="0" parTransId="{1D4DD171-3ED8-CA44-ACDE-5846208C3E1C}" sibTransId="{4A017F6D-CDBD-284B-AA5E-F4F9CBA20AF4}"/>
    <dgm:cxn modelId="{05D82378-5AE6-B64B-9FF9-5198C2A0B878}" srcId="{8E717261-9DC4-544E-87A6-704BA12602A7}" destId="{3C92BAA4-FEB0-F94C-8A98-EC30B4248E80}" srcOrd="1" destOrd="0" parTransId="{FBEC98F7-7AD3-2241-8758-EAFDC22666BA}" sibTransId="{20CEF553-7E4A-FD4B-A2B5-01DBC051F9A0}"/>
    <dgm:cxn modelId="{C68B3D58-1FC8-0A4D-93A1-F2337B9FF821}" srcId="{8E717261-9DC4-544E-87A6-704BA12602A7}" destId="{F32DD036-02D1-264A-8B46-CBE64C69898D}" srcOrd="0" destOrd="0" parTransId="{21D9769B-406A-F746-84A0-08505BA282C3}" sibTransId="{676492FE-1288-C448-959C-09A3D414FE00}"/>
    <dgm:cxn modelId="{26924A79-30C5-2744-AECF-41FDACBBA895}" type="presOf" srcId="{5A6FEBEE-CB8B-BE4A-8BBE-DAFD67094D8B}" destId="{1C0006A5-705C-CC47-9C94-E6AC2C89B8A5}" srcOrd="0" destOrd="0" presId="urn:microsoft.com/office/officeart/2005/8/layout/chevron2"/>
    <dgm:cxn modelId="{5C21357A-832A-9945-8D31-731FCE12C3A0}" type="presOf" srcId="{26FBF087-BD1C-044D-83BA-3730D2305ECE}" destId="{9BC49023-6D78-E64E-89B6-13374234820A}" srcOrd="0" destOrd="2" presId="urn:microsoft.com/office/officeart/2005/8/layout/chevron2"/>
    <dgm:cxn modelId="{CA8E7589-93F4-7F44-B56C-95957B246183}" srcId="{5A6FEBEE-CB8B-BE4A-8BBE-DAFD67094D8B}" destId="{E0255F0E-ADE1-E344-AD9D-1F828C43D393}" srcOrd="0" destOrd="0" parTransId="{438F05D8-FEBB-9D4D-BF4C-13B5E706B98A}" sibTransId="{E4D2576E-3894-E045-8096-944737C19DB8}"/>
    <dgm:cxn modelId="{7EC4358C-6073-3941-AC8C-B0FF64901440}" type="presOf" srcId="{88C4D5CE-B3DE-E948-979F-61AE64520725}" destId="{5AE2D72E-E4E7-C244-8C5A-7716100D7CD6}" srcOrd="0" destOrd="2" presId="urn:microsoft.com/office/officeart/2005/8/layout/chevron2"/>
    <dgm:cxn modelId="{0B6C408C-E301-9B47-A02F-54D4303D7074}" type="presOf" srcId="{9D23A57D-3790-DB40-B12A-0D6A2D5BBC5C}" destId="{E8BC9EA9-FF6E-D947-807E-54AD3AD78494}" srcOrd="0" destOrd="1" presId="urn:microsoft.com/office/officeart/2005/8/layout/chevron2"/>
    <dgm:cxn modelId="{DE9B7C8E-DBCD-3B40-B486-6241280212D0}" type="presOf" srcId="{E0255F0E-ADE1-E344-AD9D-1F828C43D393}" destId="{74D6ACAA-18A0-F641-9DB1-7BA5C173EED8}" srcOrd="0" destOrd="0" presId="urn:microsoft.com/office/officeart/2005/8/layout/chevron2"/>
    <dgm:cxn modelId="{E928B192-CEF8-984F-B05C-6C5B96C5532D}" type="presOf" srcId="{3C92BAA4-FEB0-F94C-8A98-EC30B4248E80}" destId="{4C94DC90-978B-6544-8C9E-573C202F2B08}" srcOrd="0" destOrd="0" presId="urn:microsoft.com/office/officeart/2005/8/layout/chevron2"/>
    <dgm:cxn modelId="{CBFBA79B-1F95-E545-9872-B427EA39D1AE}" type="presOf" srcId="{A9B90817-121E-BF4F-B23E-107398348A49}" destId="{5AE2D72E-E4E7-C244-8C5A-7716100D7CD6}" srcOrd="0" destOrd="1" presId="urn:microsoft.com/office/officeart/2005/8/layout/chevron2"/>
    <dgm:cxn modelId="{D1FA12A8-6E6D-4D43-BD2B-B1310A41A1C1}" type="presOf" srcId="{12551320-FAD5-5240-B9CB-5CEBEE70318D}" destId="{64F57577-F54B-124F-BB21-85EA17ED2969}" srcOrd="0" destOrd="0" presId="urn:microsoft.com/office/officeart/2005/8/layout/chevron2"/>
    <dgm:cxn modelId="{53A15CC2-0C4A-9245-B084-2CCFADC96359}" srcId="{F32DD036-02D1-264A-8B46-CBE64C69898D}" destId="{FA1AAA0F-B938-2C49-AE58-28B9C6477C21}" srcOrd="0" destOrd="0" parTransId="{890EB566-7D6A-AF43-9571-54147CB1E3DB}" sibTransId="{23B5FD92-6834-B345-AD70-6B91E835014B}"/>
    <dgm:cxn modelId="{C9A0A2C6-9144-9E45-8862-435A86EDEB7A}" srcId="{8E717261-9DC4-544E-87A6-704BA12602A7}" destId="{5A6FEBEE-CB8B-BE4A-8BBE-DAFD67094D8B}" srcOrd="2" destOrd="0" parTransId="{626BB21E-09AC-A342-A22D-3B4D4DA15354}" sibTransId="{8AC669EC-FDAF-3143-B103-0D95509C33A3}"/>
    <dgm:cxn modelId="{A5DC7BCA-E54C-9743-8657-E6606D5B57B5}" srcId="{3C92BAA4-FEB0-F94C-8A98-EC30B4248E80}" destId="{9D23A57D-3790-DB40-B12A-0D6A2D5BBC5C}" srcOrd="1" destOrd="0" parTransId="{47E3E617-E186-534B-8862-C135EF8F97A2}" sibTransId="{4A119273-AF5E-A04B-8584-DF7D69AF7B03}"/>
    <dgm:cxn modelId="{3D91FBD3-FCB3-F440-92F2-C32AB7E5BE52}" type="presOf" srcId="{8E717261-9DC4-544E-87A6-704BA12602A7}" destId="{3144B015-E218-C44E-9A58-2D17B3CEB50B}" srcOrd="0" destOrd="0" presId="urn:microsoft.com/office/officeart/2005/8/layout/chevron2"/>
    <dgm:cxn modelId="{25B903D7-029C-0F4D-831D-515B8812AE65}" srcId="{12551320-FAD5-5240-B9CB-5CEBEE70318D}" destId="{CCBEC2FD-9EEE-BA41-BC4C-67863E44B786}" srcOrd="1" destOrd="0" parTransId="{319A70E7-C10D-C349-AC85-63B56220AF08}" sibTransId="{3217DA8F-4232-834E-AEB8-AA5339D7B736}"/>
    <dgm:cxn modelId="{286B2CEC-2626-694A-A8DE-BD27EF1D46DF}" type="presOf" srcId="{CCBEC2FD-9EEE-BA41-BC4C-67863E44B786}" destId="{9BC49023-6D78-E64E-89B6-13374234820A}" srcOrd="0" destOrd="1" presId="urn:microsoft.com/office/officeart/2005/8/layout/chevron2"/>
    <dgm:cxn modelId="{0CA894F2-4555-744F-AD4E-F98218CED5BA}" srcId="{8E717261-9DC4-544E-87A6-704BA12602A7}" destId="{12551320-FAD5-5240-B9CB-5CEBEE70318D}" srcOrd="3" destOrd="0" parTransId="{81BC3948-B2BF-2041-A845-4686947203D3}" sibTransId="{3569A661-3D9D-9440-9D5D-CA1BFCB66A48}"/>
    <dgm:cxn modelId="{3EA1A8F5-43DA-FD4C-AB97-B1A0B0304C88}" srcId="{12551320-FAD5-5240-B9CB-5CEBEE70318D}" destId="{B6858DEF-C119-C947-B527-4EEAD37C6157}" srcOrd="0" destOrd="0" parTransId="{2FEA25BD-9420-1A47-B16F-2DC8048CE3BA}" sibTransId="{466A151C-81D8-BB4C-BB36-5B8240CCB0EE}"/>
    <dgm:cxn modelId="{D88BEDF7-C190-1D48-ACC2-862A29EAFA51}" type="presOf" srcId="{B61DBBCE-84A2-AC46-8565-03F5BEDDD8C8}" destId="{74D6ACAA-18A0-F641-9DB1-7BA5C173EED8}" srcOrd="0" destOrd="2" presId="urn:microsoft.com/office/officeart/2005/8/layout/chevron2"/>
    <dgm:cxn modelId="{D4442D04-3440-CF4E-8649-033F71079180}" type="presParOf" srcId="{3144B015-E218-C44E-9A58-2D17B3CEB50B}" destId="{701D3ABE-B242-9B4E-8FAE-4FB3720D022A}" srcOrd="0" destOrd="0" presId="urn:microsoft.com/office/officeart/2005/8/layout/chevron2"/>
    <dgm:cxn modelId="{73F49314-411A-4F41-B369-1E620D7CB154}" type="presParOf" srcId="{701D3ABE-B242-9B4E-8FAE-4FB3720D022A}" destId="{F57E0293-F162-A948-B916-0385FC80CB6E}" srcOrd="0" destOrd="0" presId="urn:microsoft.com/office/officeart/2005/8/layout/chevron2"/>
    <dgm:cxn modelId="{E5F3E96C-BD47-284E-91C2-2E013C5CA37B}" type="presParOf" srcId="{701D3ABE-B242-9B4E-8FAE-4FB3720D022A}" destId="{5AE2D72E-E4E7-C244-8C5A-7716100D7CD6}" srcOrd="1" destOrd="0" presId="urn:microsoft.com/office/officeart/2005/8/layout/chevron2"/>
    <dgm:cxn modelId="{42AF7D06-E496-804C-A05A-B7439FC56EAF}" type="presParOf" srcId="{3144B015-E218-C44E-9A58-2D17B3CEB50B}" destId="{3C032FE8-0E3C-0044-93BA-D78DA87563CF}" srcOrd="1" destOrd="0" presId="urn:microsoft.com/office/officeart/2005/8/layout/chevron2"/>
    <dgm:cxn modelId="{DCF23764-8C5F-2B4A-9577-DBD6B84AC6CF}" type="presParOf" srcId="{3144B015-E218-C44E-9A58-2D17B3CEB50B}" destId="{C74C6DA6-1CA9-C042-9878-E022657FD563}" srcOrd="2" destOrd="0" presId="urn:microsoft.com/office/officeart/2005/8/layout/chevron2"/>
    <dgm:cxn modelId="{0E80DD9D-C375-1747-91B1-D701A44DEFB9}" type="presParOf" srcId="{C74C6DA6-1CA9-C042-9878-E022657FD563}" destId="{4C94DC90-978B-6544-8C9E-573C202F2B08}" srcOrd="0" destOrd="0" presId="urn:microsoft.com/office/officeart/2005/8/layout/chevron2"/>
    <dgm:cxn modelId="{C37CDA33-7EE2-954D-B2C4-84A284026630}" type="presParOf" srcId="{C74C6DA6-1CA9-C042-9878-E022657FD563}" destId="{E8BC9EA9-FF6E-D947-807E-54AD3AD78494}" srcOrd="1" destOrd="0" presId="urn:microsoft.com/office/officeart/2005/8/layout/chevron2"/>
    <dgm:cxn modelId="{905D9D6E-FE6E-354B-99BB-29092EE8CDFA}" type="presParOf" srcId="{3144B015-E218-C44E-9A58-2D17B3CEB50B}" destId="{B88508DB-6A27-4A4E-9074-2A726169F2E4}" srcOrd="3" destOrd="0" presId="urn:microsoft.com/office/officeart/2005/8/layout/chevron2"/>
    <dgm:cxn modelId="{592DBC4D-C161-3C43-ABF9-DDA3A26987BF}" type="presParOf" srcId="{3144B015-E218-C44E-9A58-2D17B3CEB50B}" destId="{84E57EF2-C63F-1C41-BBBB-01935CAAD47E}" srcOrd="4" destOrd="0" presId="urn:microsoft.com/office/officeart/2005/8/layout/chevron2"/>
    <dgm:cxn modelId="{ED82815B-2397-DC44-8133-54C627464D3F}" type="presParOf" srcId="{84E57EF2-C63F-1C41-BBBB-01935CAAD47E}" destId="{1C0006A5-705C-CC47-9C94-E6AC2C89B8A5}" srcOrd="0" destOrd="0" presId="urn:microsoft.com/office/officeart/2005/8/layout/chevron2"/>
    <dgm:cxn modelId="{01B681EC-DC85-5D4F-AFAF-A71E6145D156}" type="presParOf" srcId="{84E57EF2-C63F-1C41-BBBB-01935CAAD47E}" destId="{74D6ACAA-18A0-F641-9DB1-7BA5C173EED8}" srcOrd="1" destOrd="0" presId="urn:microsoft.com/office/officeart/2005/8/layout/chevron2"/>
    <dgm:cxn modelId="{CA416993-6007-9D4E-973B-587F13F80D8F}" type="presParOf" srcId="{3144B015-E218-C44E-9A58-2D17B3CEB50B}" destId="{FEE5CA03-E062-E543-819F-DE67B4B1CFDF}" srcOrd="5" destOrd="0" presId="urn:microsoft.com/office/officeart/2005/8/layout/chevron2"/>
    <dgm:cxn modelId="{820EAED0-E261-8B45-B96E-71F692C02101}" type="presParOf" srcId="{3144B015-E218-C44E-9A58-2D17B3CEB50B}" destId="{B2281992-C19E-7D4F-BD62-21D2BE233B21}" srcOrd="6" destOrd="0" presId="urn:microsoft.com/office/officeart/2005/8/layout/chevron2"/>
    <dgm:cxn modelId="{0002AD1F-7376-C64B-896C-094D1880EBEC}" type="presParOf" srcId="{B2281992-C19E-7D4F-BD62-21D2BE233B21}" destId="{64F57577-F54B-124F-BB21-85EA17ED2969}" srcOrd="0" destOrd="0" presId="urn:microsoft.com/office/officeart/2005/8/layout/chevron2"/>
    <dgm:cxn modelId="{A481A56F-2F44-394A-89A5-4698BEABABB9}" type="presParOf" srcId="{B2281992-C19E-7D4F-BD62-21D2BE233B21}" destId="{9BC49023-6D78-E64E-89B6-1337423482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918C6C2-D04F-384A-8F10-F63A6991E415}" type="doc">
      <dgm:prSet loTypeId="urn:microsoft.com/office/officeart/2005/8/layout/targe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749879-542C-A143-8879-62FACAE2E592}">
      <dgm:prSet phldrT="[Text]"/>
      <dgm:spPr/>
      <dgm:t>
        <a:bodyPr/>
        <a:lstStyle/>
        <a:p>
          <a:r>
            <a:rPr lang="en-US" dirty="0"/>
            <a:t>KERJA CERDAS-KERAS -IKHLAS </a:t>
          </a:r>
        </a:p>
      </dgm:t>
    </dgm:pt>
    <dgm:pt modelId="{CD2E45D5-FDE8-CE44-94AB-9F96ACAB99FE}" type="parTrans" cxnId="{5B1B90AF-DF77-C648-9AA1-8D18B8F76205}">
      <dgm:prSet/>
      <dgm:spPr/>
      <dgm:t>
        <a:bodyPr/>
        <a:lstStyle/>
        <a:p>
          <a:endParaRPr lang="en-US"/>
        </a:p>
      </dgm:t>
    </dgm:pt>
    <dgm:pt modelId="{3BDE6258-5226-2D4D-8989-CC668B1CC542}" type="sibTrans" cxnId="{5B1B90AF-DF77-C648-9AA1-8D18B8F76205}">
      <dgm:prSet/>
      <dgm:spPr/>
      <dgm:t>
        <a:bodyPr/>
        <a:lstStyle/>
        <a:p>
          <a:endParaRPr lang="en-US"/>
        </a:p>
      </dgm:t>
    </dgm:pt>
    <dgm:pt modelId="{966D6448-3128-A947-9F90-17AE3A384FF0}">
      <dgm:prSet phldrT="[Text]"/>
      <dgm:spPr/>
      <dgm:t>
        <a:bodyPr/>
        <a:lstStyle/>
        <a:p>
          <a:r>
            <a:rPr lang="en-US" dirty="0" err="1"/>
            <a:t>Kreatif</a:t>
          </a:r>
          <a:endParaRPr lang="en-US" dirty="0"/>
        </a:p>
      </dgm:t>
    </dgm:pt>
    <dgm:pt modelId="{811C068B-A02D-FC47-AF1C-7F178A3F22C0}" type="parTrans" cxnId="{1FA30AAE-FD70-5640-844E-9504551E671D}">
      <dgm:prSet/>
      <dgm:spPr/>
      <dgm:t>
        <a:bodyPr/>
        <a:lstStyle/>
        <a:p>
          <a:endParaRPr lang="en-US"/>
        </a:p>
      </dgm:t>
    </dgm:pt>
    <dgm:pt modelId="{ABA03C9A-9C24-0F4C-AD55-8B5D392183B0}" type="sibTrans" cxnId="{1FA30AAE-FD70-5640-844E-9504551E671D}">
      <dgm:prSet/>
      <dgm:spPr/>
      <dgm:t>
        <a:bodyPr/>
        <a:lstStyle/>
        <a:p>
          <a:endParaRPr lang="en-US"/>
        </a:p>
      </dgm:t>
    </dgm:pt>
    <dgm:pt modelId="{B1C4FBA6-E851-294F-BD28-6FC347A7B0FD}">
      <dgm:prSet phldrT="[Text]"/>
      <dgm:spPr/>
      <dgm:t>
        <a:bodyPr/>
        <a:lstStyle/>
        <a:p>
          <a:r>
            <a:rPr lang="en-US" dirty="0" err="1"/>
            <a:t>Inovatif</a:t>
          </a:r>
          <a:endParaRPr lang="en-US" dirty="0"/>
        </a:p>
      </dgm:t>
    </dgm:pt>
    <dgm:pt modelId="{C8B00776-74B3-7042-9569-F2304C915C78}" type="parTrans" cxnId="{6B2A4138-1E71-B04B-B0B9-50C5A24D3FCD}">
      <dgm:prSet/>
      <dgm:spPr/>
      <dgm:t>
        <a:bodyPr/>
        <a:lstStyle/>
        <a:p>
          <a:endParaRPr lang="en-US"/>
        </a:p>
      </dgm:t>
    </dgm:pt>
    <dgm:pt modelId="{47F02D39-2E48-2849-8ED9-7E8E2050B2EC}" type="sibTrans" cxnId="{6B2A4138-1E71-B04B-B0B9-50C5A24D3FCD}">
      <dgm:prSet/>
      <dgm:spPr/>
      <dgm:t>
        <a:bodyPr/>
        <a:lstStyle/>
        <a:p>
          <a:endParaRPr lang="en-US"/>
        </a:p>
      </dgm:t>
    </dgm:pt>
    <dgm:pt modelId="{E02AA9F7-2F2F-5544-9A74-36E12A5035B2}">
      <dgm:prSet phldrT="[Text]"/>
      <dgm:spPr/>
      <dgm:t>
        <a:bodyPr/>
        <a:lstStyle/>
        <a:p>
          <a:r>
            <a:rPr lang="en-US" dirty="0"/>
            <a:t>KOMITMEN TINGGI</a:t>
          </a:r>
        </a:p>
      </dgm:t>
    </dgm:pt>
    <dgm:pt modelId="{AD96461F-8EA4-1348-BC11-796B731738F4}" type="parTrans" cxnId="{1403D516-F306-B940-83AD-7F3A5139899F}">
      <dgm:prSet/>
      <dgm:spPr/>
      <dgm:t>
        <a:bodyPr/>
        <a:lstStyle/>
        <a:p>
          <a:endParaRPr lang="en-US"/>
        </a:p>
      </dgm:t>
    </dgm:pt>
    <dgm:pt modelId="{4226560D-9D34-4D4A-A058-5ADDE795AC6E}" type="sibTrans" cxnId="{1403D516-F306-B940-83AD-7F3A5139899F}">
      <dgm:prSet/>
      <dgm:spPr/>
      <dgm:t>
        <a:bodyPr/>
        <a:lstStyle/>
        <a:p>
          <a:endParaRPr lang="en-US"/>
        </a:p>
      </dgm:t>
    </dgm:pt>
    <dgm:pt modelId="{0EF8BCF1-8A77-904E-B6ED-7F77C4EE4DB2}">
      <dgm:prSet phldrT="[Text]"/>
      <dgm:spPr/>
      <dgm:t>
        <a:bodyPr/>
        <a:lstStyle/>
        <a:p>
          <a:r>
            <a:rPr lang="en-US" dirty="0" err="1"/>
            <a:t>individu</a:t>
          </a:r>
          <a:endParaRPr lang="en-US" dirty="0"/>
        </a:p>
      </dgm:t>
    </dgm:pt>
    <dgm:pt modelId="{AACD7EC9-2227-BD4A-BAD3-5235594A55B3}" type="parTrans" cxnId="{6285489D-E65A-5E4B-B4B0-A6BC4B3FE75C}">
      <dgm:prSet/>
      <dgm:spPr/>
      <dgm:t>
        <a:bodyPr/>
        <a:lstStyle/>
        <a:p>
          <a:endParaRPr lang="en-US"/>
        </a:p>
      </dgm:t>
    </dgm:pt>
    <dgm:pt modelId="{6EFC70BE-C268-614D-94AE-5EB1762000D2}" type="sibTrans" cxnId="{6285489D-E65A-5E4B-B4B0-A6BC4B3FE75C}">
      <dgm:prSet/>
      <dgm:spPr/>
      <dgm:t>
        <a:bodyPr/>
        <a:lstStyle/>
        <a:p>
          <a:endParaRPr lang="en-US"/>
        </a:p>
      </dgm:t>
    </dgm:pt>
    <dgm:pt modelId="{B0B1965C-EDE1-434C-87E1-5C3E8000B13C}">
      <dgm:prSet phldrT="[Text]"/>
      <dgm:spPr/>
      <dgm:t>
        <a:bodyPr/>
        <a:lstStyle/>
        <a:p>
          <a:r>
            <a:rPr lang="en-US" dirty="0" err="1"/>
            <a:t>Jamaah</a:t>
          </a:r>
          <a:endParaRPr lang="en-US" dirty="0"/>
        </a:p>
      </dgm:t>
    </dgm:pt>
    <dgm:pt modelId="{9271182D-9FE6-794B-ACC5-598E0EC95398}" type="parTrans" cxnId="{7D173BD8-5276-CC46-82D8-33C212C83F38}">
      <dgm:prSet/>
      <dgm:spPr/>
      <dgm:t>
        <a:bodyPr/>
        <a:lstStyle/>
        <a:p>
          <a:endParaRPr lang="en-US"/>
        </a:p>
      </dgm:t>
    </dgm:pt>
    <dgm:pt modelId="{76CCE664-0AD4-4346-8266-E926533983F6}" type="sibTrans" cxnId="{7D173BD8-5276-CC46-82D8-33C212C83F38}">
      <dgm:prSet/>
      <dgm:spPr/>
      <dgm:t>
        <a:bodyPr/>
        <a:lstStyle/>
        <a:p>
          <a:endParaRPr lang="en-US"/>
        </a:p>
      </dgm:t>
    </dgm:pt>
    <dgm:pt modelId="{4AA0946D-795C-DC49-88FA-AC98F65621B0}">
      <dgm:prSet phldrT="[Text]"/>
      <dgm:spPr/>
      <dgm:t>
        <a:bodyPr/>
        <a:lstStyle/>
        <a:p>
          <a:r>
            <a:rPr lang="en-US" dirty="0"/>
            <a:t>SUKSES</a:t>
          </a:r>
        </a:p>
      </dgm:t>
    </dgm:pt>
    <dgm:pt modelId="{647D13F0-819F-DF49-9C7D-2ADA12898EFD}" type="parTrans" cxnId="{2C82339E-665F-3B47-B621-9F143952B078}">
      <dgm:prSet/>
      <dgm:spPr/>
      <dgm:t>
        <a:bodyPr/>
        <a:lstStyle/>
        <a:p>
          <a:endParaRPr lang="en-US"/>
        </a:p>
      </dgm:t>
    </dgm:pt>
    <dgm:pt modelId="{40F97EEE-5E7F-5E44-9F8F-9222C5CCD5F2}" type="sibTrans" cxnId="{2C82339E-665F-3B47-B621-9F143952B078}">
      <dgm:prSet/>
      <dgm:spPr/>
      <dgm:t>
        <a:bodyPr/>
        <a:lstStyle/>
        <a:p>
          <a:endParaRPr lang="en-US"/>
        </a:p>
      </dgm:t>
    </dgm:pt>
    <dgm:pt modelId="{C8913440-7106-6C44-8895-F8075886F5EC}">
      <dgm:prSet phldrT="[Text]"/>
      <dgm:spPr/>
      <dgm:t>
        <a:bodyPr/>
        <a:lstStyle/>
        <a:p>
          <a:r>
            <a:rPr lang="en-US" dirty="0"/>
            <a:t>DUNIA</a:t>
          </a:r>
        </a:p>
      </dgm:t>
    </dgm:pt>
    <dgm:pt modelId="{02E8293C-BF85-8B4F-937D-F91265BA4C5B}" type="parTrans" cxnId="{B0A324CB-F06E-9544-BACD-E7A9976ECA26}">
      <dgm:prSet/>
      <dgm:spPr/>
      <dgm:t>
        <a:bodyPr/>
        <a:lstStyle/>
        <a:p>
          <a:endParaRPr lang="en-US"/>
        </a:p>
      </dgm:t>
    </dgm:pt>
    <dgm:pt modelId="{46BFEBCE-8F1E-C34E-9F57-EABC9F42F1F5}" type="sibTrans" cxnId="{B0A324CB-F06E-9544-BACD-E7A9976ECA26}">
      <dgm:prSet/>
      <dgm:spPr/>
      <dgm:t>
        <a:bodyPr/>
        <a:lstStyle/>
        <a:p>
          <a:endParaRPr lang="en-US"/>
        </a:p>
      </dgm:t>
    </dgm:pt>
    <dgm:pt modelId="{2C6CA488-5669-694A-AE43-DB4F373B595D}">
      <dgm:prSet phldrT="[Text]"/>
      <dgm:spPr/>
      <dgm:t>
        <a:bodyPr/>
        <a:lstStyle/>
        <a:p>
          <a:r>
            <a:rPr lang="en-US" dirty="0"/>
            <a:t>AKHIRAT</a:t>
          </a:r>
        </a:p>
      </dgm:t>
    </dgm:pt>
    <dgm:pt modelId="{ECEFC503-E22C-4745-9940-235B2D49C7D8}" type="parTrans" cxnId="{8C940B25-08D7-404B-A47D-9287EE7583DE}">
      <dgm:prSet/>
      <dgm:spPr/>
      <dgm:t>
        <a:bodyPr/>
        <a:lstStyle/>
        <a:p>
          <a:endParaRPr lang="en-US"/>
        </a:p>
      </dgm:t>
    </dgm:pt>
    <dgm:pt modelId="{10BF0004-4475-B94F-B727-8A7C14F603E5}" type="sibTrans" cxnId="{8C940B25-08D7-404B-A47D-9287EE7583DE}">
      <dgm:prSet/>
      <dgm:spPr/>
      <dgm:t>
        <a:bodyPr/>
        <a:lstStyle/>
        <a:p>
          <a:endParaRPr lang="en-US"/>
        </a:p>
      </dgm:t>
    </dgm:pt>
    <dgm:pt modelId="{6336DEA6-E9AA-714D-8020-0564761EF9AA}" type="pres">
      <dgm:prSet presAssocID="{E918C6C2-D04F-384A-8F10-F63A6991E415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4DE1A873-8D95-4841-8B65-E31B423B9B2C}" type="pres">
      <dgm:prSet presAssocID="{E918C6C2-D04F-384A-8F10-F63A6991E415}" presName="outerBox" presStyleCnt="0"/>
      <dgm:spPr/>
    </dgm:pt>
    <dgm:pt modelId="{9B3D8CA5-8D9F-B44A-AC39-F1C74C07E388}" type="pres">
      <dgm:prSet presAssocID="{E918C6C2-D04F-384A-8F10-F63A6991E415}" presName="outerBoxParent" presStyleLbl="node1" presStyleIdx="0" presStyleCnt="3"/>
      <dgm:spPr/>
    </dgm:pt>
    <dgm:pt modelId="{B653DA75-8D1E-2B4D-A04C-23261BEEB51E}" type="pres">
      <dgm:prSet presAssocID="{E918C6C2-D04F-384A-8F10-F63A6991E415}" presName="outerBoxChildren" presStyleCnt="0"/>
      <dgm:spPr/>
    </dgm:pt>
    <dgm:pt modelId="{63AC6088-8EFF-364B-B53A-DA79F8D0DFF4}" type="pres">
      <dgm:prSet presAssocID="{966D6448-3128-A947-9F90-17AE3A384FF0}" presName="oChild" presStyleLbl="fgAcc1" presStyleIdx="0" presStyleCnt="6">
        <dgm:presLayoutVars>
          <dgm:bulletEnabled val="1"/>
        </dgm:presLayoutVars>
      </dgm:prSet>
      <dgm:spPr/>
    </dgm:pt>
    <dgm:pt modelId="{4BC43A16-E2CC-7F41-A9E2-8C1EFB67AE8B}" type="pres">
      <dgm:prSet presAssocID="{ABA03C9A-9C24-0F4C-AD55-8B5D392183B0}" presName="outerSibTrans" presStyleCnt="0"/>
      <dgm:spPr/>
    </dgm:pt>
    <dgm:pt modelId="{4FB258AF-5B68-EF4F-AE4A-B11BFCDC8107}" type="pres">
      <dgm:prSet presAssocID="{B1C4FBA6-E851-294F-BD28-6FC347A7B0FD}" presName="oChild" presStyleLbl="fgAcc1" presStyleIdx="1" presStyleCnt="6">
        <dgm:presLayoutVars>
          <dgm:bulletEnabled val="1"/>
        </dgm:presLayoutVars>
      </dgm:prSet>
      <dgm:spPr/>
    </dgm:pt>
    <dgm:pt modelId="{371256FD-64F1-6540-AF4F-919443B1705C}" type="pres">
      <dgm:prSet presAssocID="{E918C6C2-D04F-384A-8F10-F63A6991E415}" presName="middleBox" presStyleCnt="0"/>
      <dgm:spPr/>
    </dgm:pt>
    <dgm:pt modelId="{BDDFDDB6-980C-FB46-992E-C5FD881F9E55}" type="pres">
      <dgm:prSet presAssocID="{E918C6C2-D04F-384A-8F10-F63A6991E415}" presName="middleBoxParent" presStyleLbl="node1" presStyleIdx="1" presStyleCnt="3"/>
      <dgm:spPr/>
    </dgm:pt>
    <dgm:pt modelId="{8D200E7F-66E3-B241-AD4E-CE6E1A8A5532}" type="pres">
      <dgm:prSet presAssocID="{E918C6C2-D04F-384A-8F10-F63A6991E415}" presName="middleBoxChildren" presStyleCnt="0"/>
      <dgm:spPr/>
    </dgm:pt>
    <dgm:pt modelId="{7FD0DFF4-EAB2-6A45-A26A-B702FB3B24E1}" type="pres">
      <dgm:prSet presAssocID="{0EF8BCF1-8A77-904E-B6ED-7F77C4EE4DB2}" presName="mChild" presStyleLbl="fgAcc1" presStyleIdx="2" presStyleCnt="6">
        <dgm:presLayoutVars>
          <dgm:bulletEnabled val="1"/>
        </dgm:presLayoutVars>
      </dgm:prSet>
      <dgm:spPr/>
    </dgm:pt>
    <dgm:pt modelId="{63B9C44C-BBCA-A345-A136-D1ACAD138D29}" type="pres">
      <dgm:prSet presAssocID="{6EFC70BE-C268-614D-94AE-5EB1762000D2}" presName="middleSibTrans" presStyleCnt="0"/>
      <dgm:spPr/>
    </dgm:pt>
    <dgm:pt modelId="{D5707D41-21A1-3245-8B58-966C3CD1C841}" type="pres">
      <dgm:prSet presAssocID="{B0B1965C-EDE1-434C-87E1-5C3E8000B13C}" presName="mChild" presStyleLbl="fgAcc1" presStyleIdx="3" presStyleCnt="6">
        <dgm:presLayoutVars>
          <dgm:bulletEnabled val="1"/>
        </dgm:presLayoutVars>
      </dgm:prSet>
      <dgm:spPr/>
    </dgm:pt>
    <dgm:pt modelId="{6A25A799-BC7E-8D4E-A44C-BB6BC13DBD9B}" type="pres">
      <dgm:prSet presAssocID="{E918C6C2-D04F-384A-8F10-F63A6991E415}" presName="centerBox" presStyleCnt="0"/>
      <dgm:spPr/>
    </dgm:pt>
    <dgm:pt modelId="{46997E0F-B509-CF4F-8E0E-8DFDAE46876B}" type="pres">
      <dgm:prSet presAssocID="{E918C6C2-D04F-384A-8F10-F63A6991E415}" presName="centerBoxParent" presStyleLbl="node1" presStyleIdx="2" presStyleCnt="3"/>
      <dgm:spPr/>
    </dgm:pt>
    <dgm:pt modelId="{4E7B6B53-A290-794B-832F-963AA9430CBF}" type="pres">
      <dgm:prSet presAssocID="{E918C6C2-D04F-384A-8F10-F63A6991E415}" presName="centerBoxChildren" presStyleCnt="0"/>
      <dgm:spPr/>
    </dgm:pt>
    <dgm:pt modelId="{0DB612C7-DC65-8447-BE27-095A1364D858}" type="pres">
      <dgm:prSet presAssocID="{C8913440-7106-6C44-8895-F8075886F5EC}" presName="cChild" presStyleLbl="fgAcc1" presStyleIdx="4" presStyleCnt="6">
        <dgm:presLayoutVars>
          <dgm:bulletEnabled val="1"/>
        </dgm:presLayoutVars>
      </dgm:prSet>
      <dgm:spPr/>
    </dgm:pt>
    <dgm:pt modelId="{965266D2-CA94-FC49-87CD-5BF133B39149}" type="pres">
      <dgm:prSet presAssocID="{46BFEBCE-8F1E-C34E-9F57-EABC9F42F1F5}" presName="centerSibTrans" presStyleCnt="0"/>
      <dgm:spPr/>
    </dgm:pt>
    <dgm:pt modelId="{355F3FBE-C1A2-D84D-8C0F-A3F8FA441D9D}" type="pres">
      <dgm:prSet presAssocID="{2C6CA488-5669-694A-AE43-DB4F373B595D}" presName="cChild" presStyleLbl="fgAcc1" presStyleIdx="5" presStyleCnt="6">
        <dgm:presLayoutVars>
          <dgm:bulletEnabled val="1"/>
        </dgm:presLayoutVars>
      </dgm:prSet>
      <dgm:spPr/>
    </dgm:pt>
  </dgm:ptLst>
  <dgm:cxnLst>
    <dgm:cxn modelId="{1403D516-F306-B940-83AD-7F3A5139899F}" srcId="{E918C6C2-D04F-384A-8F10-F63A6991E415}" destId="{E02AA9F7-2F2F-5544-9A74-36E12A5035B2}" srcOrd="1" destOrd="0" parTransId="{AD96461F-8EA4-1348-BC11-796B731738F4}" sibTransId="{4226560D-9D34-4D4A-A058-5ADDE795AC6E}"/>
    <dgm:cxn modelId="{67CB0717-179B-F143-9FFB-29A585837CAD}" type="presOf" srcId="{B1C4FBA6-E851-294F-BD28-6FC347A7B0FD}" destId="{4FB258AF-5B68-EF4F-AE4A-B11BFCDC8107}" srcOrd="0" destOrd="0" presId="urn:microsoft.com/office/officeart/2005/8/layout/target2"/>
    <dgm:cxn modelId="{6285151D-BAD9-2746-9779-1D331AC3A08C}" type="presOf" srcId="{B0B1965C-EDE1-434C-87E1-5C3E8000B13C}" destId="{D5707D41-21A1-3245-8B58-966C3CD1C841}" srcOrd="0" destOrd="0" presId="urn:microsoft.com/office/officeart/2005/8/layout/target2"/>
    <dgm:cxn modelId="{8C940B25-08D7-404B-A47D-9287EE7583DE}" srcId="{4AA0946D-795C-DC49-88FA-AC98F65621B0}" destId="{2C6CA488-5669-694A-AE43-DB4F373B595D}" srcOrd="1" destOrd="0" parTransId="{ECEFC503-E22C-4745-9940-235B2D49C7D8}" sibTransId="{10BF0004-4475-B94F-B727-8A7C14F603E5}"/>
    <dgm:cxn modelId="{6B2A4138-1E71-B04B-B0B9-50C5A24D3FCD}" srcId="{5D749879-542C-A143-8879-62FACAE2E592}" destId="{B1C4FBA6-E851-294F-BD28-6FC347A7B0FD}" srcOrd="1" destOrd="0" parTransId="{C8B00776-74B3-7042-9569-F2304C915C78}" sibTransId="{47F02D39-2E48-2849-8ED9-7E8E2050B2EC}"/>
    <dgm:cxn modelId="{108A6A67-D2B2-7148-A951-3248A65F6506}" type="presOf" srcId="{5D749879-542C-A143-8879-62FACAE2E592}" destId="{9B3D8CA5-8D9F-B44A-AC39-F1C74C07E388}" srcOrd="0" destOrd="0" presId="urn:microsoft.com/office/officeart/2005/8/layout/target2"/>
    <dgm:cxn modelId="{DB1C2E49-95C1-C546-8867-2350FEF959B3}" type="presOf" srcId="{E918C6C2-D04F-384A-8F10-F63A6991E415}" destId="{6336DEA6-E9AA-714D-8020-0564761EF9AA}" srcOrd="0" destOrd="0" presId="urn:microsoft.com/office/officeart/2005/8/layout/target2"/>
    <dgm:cxn modelId="{866AC751-E540-5E45-8C6D-C3328C78011D}" type="presOf" srcId="{C8913440-7106-6C44-8895-F8075886F5EC}" destId="{0DB612C7-DC65-8447-BE27-095A1364D858}" srcOrd="0" destOrd="0" presId="urn:microsoft.com/office/officeart/2005/8/layout/target2"/>
    <dgm:cxn modelId="{42B11C99-3C88-3C4E-915A-96CA98BD6FBE}" type="presOf" srcId="{2C6CA488-5669-694A-AE43-DB4F373B595D}" destId="{355F3FBE-C1A2-D84D-8C0F-A3F8FA441D9D}" srcOrd="0" destOrd="0" presId="urn:microsoft.com/office/officeart/2005/8/layout/target2"/>
    <dgm:cxn modelId="{6285489D-E65A-5E4B-B4B0-A6BC4B3FE75C}" srcId="{E02AA9F7-2F2F-5544-9A74-36E12A5035B2}" destId="{0EF8BCF1-8A77-904E-B6ED-7F77C4EE4DB2}" srcOrd="0" destOrd="0" parTransId="{AACD7EC9-2227-BD4A-BAD3-5235594A55B3}" sibTransId="{6EFC70BE-C268-614D-94AE-5EB1762000D2}"/>
    <dgm:cxn modelId="{2C82339E-665F-3B47-B621-9F143952B078}" srcId="{E918C6C2-D04F-384A-8F10-F63A6991E415}" destId="{4AA0946D-795C-DC49-88FA-AC98F65621B0}" srcOrd="2" destOrd="0" parTransId="{647D13F0-819F-DF49-9C7D-2ADA12898EFD}" sibTransId="{40F97EEE-5E7F-5E44-9F8F-9222C5CCD5F2}"/>
    <dgm:cxn modelId="{BAB182A1-CA4F-E142-8112-1AAAB7DB5144}" type="presOf" srcId="{0EF8BCF1-8A77-904E-B6ED-7F77C4EE4DB2}" destId="{7FD0DFF4-EAB2-6A45-A26A-B702FB3B24E1}" srcOrd="0" destOrd="0" presId="urn:microsoft.com/office/officeart/2005/8/layout/target2"/>
    <dgm:cxn modelId="{1FA30AAE-FD70-5640-844E-9504551E671D}" srcId="{5D749879-542C-A143-8879-62FACAE2E592}" destId="{966D6448-3128-A947-9F90-17AE3A384FF0}" srcOrd="0" destOrd="0" parTransId="{811C068B-A02D-FC47-AF1C-7F178A3F22C0}" sibTransId="{ABA03C9A-9C24-0F4C-AD55-8B5D392183B0}"/>
    <dgm:cxn modelId="{5B1B90AF-DF77-C648-9AA1-8D18B8F76205}" srcId="{E918C6C2-D04F-384A-8F10-F63A6991E415}" destId="{5D749879-542C-A143-8879-62FACAE2E592}" srcOrd="0" destOrd="0" parTransId="{CD2E45D5-FDE8-CE44-94AB-9F96ACAB99FE}" sibTransId="{3BDE6258-5226-2D4D-8989-CC668B1CC542}"/>
    <dgm:cxn modelId="{B0A324CB-F06E-9544-BACD-E7A9976ECA26}" srcId="{4AA0946D-795C-DC49-88FA-AC98F65621B0}" destId="{C8913440-7106-6C44-8895-F8075886F5EC}" srcOrd="0" destOrd="0" parTransId="{02E8293C-BF85-8B4F-937D-F91265BA4C5B}" sibTransId="{46BFEBCE-8F1E-C34E-9F57-EABC9F42F1F5}"/>
    <dgm:cxn modelId="{6FBC7CCB-7FCF-B944-A4FC-C04CF7A13BB9}" type="presOf" srcId="{966D6448-3128-A947-9F90-17AE3A384FF0}" destId="{63AC6088-8EFF-364B-B53A-DA79F8D0DFF4}" srcOrd="0" destOrd="0" presId="urn:microsoft.com/office/officeart/2005/8/layout/target2"/>
    <dgm:cxn modelId="{7D173BD8-5276-CC46-82D8-33C212C83F38}" srcId="{E02AA9F7-2F2F-5544-9A74-36E12A5035B2}" destId="{B0B1965C-EDE1-434C-87E1-5C3E8000B13C}" srcOrd="1" destOrd="0" parTransId="{9271182D-9FE6-794B-ACC5-598E0EC95398}" sibTransId="{76CCE664-0AD4-4346-8266-E926533983F6}"/>
    <dgm:cxn modelId="{973D17F0-F0F2-6C4E-AA57-A4E23C3D11AB}" type="presOf" srcId="{E02AA9F7-2F2F-5544-9A74-36E12A5035B2}" destId="{BDDFDDB6-980C-FB46-992E-C5FD881F9E55}" srcOrd="0" destOrd="0" presId="urn:microsoft.com/office/officeart/2005/8/layout/target2"/>
    <dgm:cxn modelId="{735CADF6-D4B4-C043-8AFD-CB245588871F}" type="presOf" srcId="{4AA0946D-795C-DC49-88FA-AC98F65621B0}" destId="{46997E0F-B509-CF4F-8E0E-8DFDAE46876B}" srcOrd="0" destOrd="0" presId="urn:microsoft.com/office/officeart/2005/8/layout/target2"/>
    <dgm:cxn modelId="{8C277A66-12A3-A14E-A592-B0345C05807B}" type="presParOf" srcId="{6336DEA6-E9AA-714D-8020-0564761EF9AA}" destId="{4DE1A873-8D95-4841-8B65-E31B423B9B2C}" srcOrd="0" destOrd="0" presId="urn:microsoft.com/office/officeart/2005/8/layout/target2"/>
    <dgm:cxn modelId="{34CA8123-C975-3049-831A-41367E0A95B6}" type="presParOf" srcId="{4DE1A873-8D95-4841-8B65-E31B423B9B2C}" destId="{9B3D8CA5-8D9F-B44A-AC39-F1C74C07E388}" srcOrd="0" destOrd="0" presId="urn:microsoft.com/office/officeart/2005/8/layout/target2"/>
    <dgm:cxn modelId="{1C7B199E-75AB-DA41-86E8-EBA2B4D3925E}" type="presParOf" srcId="{4DE1A873-8D95-4841-8B65-E31B423B9B2C}" destId="{B653DA75-8D1E-2B4D-A04C-23261BEEB51E}" srcOrd="1" destOrd="0" presId="urn:microsoft.com/office/officeart/2005/8/layout/target2"/>
    <dgm:cxn modelId="{1180FB64-1963-2246-887E-36FEF58F277B}" type="presParOf" srcId="{B653DA75-8D1E-2B4D-A04C-23261BEEB51E}" destId="{63AC6088-8EFF-364B-B53A-DA79F8D0DFF4}" srcOrd="0" destOrd="0" presId="urn:microsoft.com/office/officeart/2005/8/layout/target2"/>
    <dgm:cxn modelId="{7F63B0CD-3198-7642-8A89-1C9010F2F95B}" type="presParOf" srcId="{B653DA75-8D1E-2B4D-A04C-23261BEEB51E}" destId="{4BC43A16-E2CC-7F41-A9E2-8C1EFB67AE8B}" srcOrd="1" destOrd="0" presId="urn:microsoft.com/office/officeart/2005/8/layout/target2"/>
    <dgm:cxn modelId="{C6698B3C-8ED0-6240-8898-E62D040D552D}" type="presParOf" srcId="{B653DA75-8D1E-2B4D-A04C-23261BEEB51E}" destId="{4FB258AF-5B68-EF4F-AE4A-B11BFCDC8107}" srcOrd="2" destOrd="0" presId="urn:microsoft.com/office/officeart/2005/8/layout/target2"/>
    <dgm:cxn modelId="{A7D34657-2755-914D-BE0D-9AAB6F14859A}" type="presParOf" srcId="{6336DEA6-E9AA-714D-8020-0564761EF9AA}" destId="{371256FD-64F1-6540-AF4F-919443B1705C}" srcOrd="1" destOrd="0" presId="urn:microsoft.com/office/officeart/2005/8/layout/target2"/>
    <dgm:cxn modelId="{61CE2AD7-6F33-1043-B563-9EBA17BA7DCF}" type="presParOf" srcId="{371256FD-64F1-6540-AF4F-919443B1705C}" destId="{BDDFDDB6-980C-FB46-992E-C5FD881F9E55}" srcOrd="0" destOrd="0" presId="urn:microsoft.com/office/officeart/2005/8/layout/target2"/>
    <dgm:cxn modelId="{006B010C-E236-0B45-A0F8-FF77C4B1A565}" type="presParOf" srcId="{371256FD-64F1-6540-AF4F-919443B1705C}" destId="{8D200E7F-66E3-B241-AD4E-CE6E1A8A5532}" srcOrd="1" destOrd="0" presId="urn:microsoft.com/office/officeart/2005/8/layout/target2"/>
    <dgm:cxn modelId="{AA25A664-6152-0E46-86A3-E16C7772B612}" type="presParOf" srcId="{8D200E7F-66E3-B241-AD4E-CE6E1A8A5532}" destId="{7FD0DFF4-EAB2-6A45-A26A-B702FB3B24E1}" srcOrd="0" destOrd="0" presId="urn:microsoft.com/office/officeart/2005/8/layout/target2"/>
    <dgm:cxn modelId="{52F8867D-3FCB-A74E-A4DB-A79CFAA333B0}" type="presParOf" srcId="{8D200E7F-66E3-B241-AD4E-CE6E1A8A5532}" destId="{63B9C44C-BBCA-A345-A136-D1ACAD138D29}" srcOrd="1" destOrd="0" presId="urn:microsoft.com/office/officeart/2005/8/layout/target2"/>
    <dgm:cxn modelId="{1764B97C-FC29-734B-94EB-17711BA52B68}" type="presParOf" srcId="{8D200E7F-66E3-B241-AD4E-CE6E1A8A5532}" destId="{D5707D41-21A1-3245-8B58-966C3CD1C841}" srcOrd="2" destOrd="0" presId="urn:microsoft.com/office/officeart/2005/8/layout/target2"/>
    <dgm:cxn modelId="{B384F077-34E9-9243-919C-77A3FF3F9AEB}" type="presParOf" srcId="{6336DEA6-E9AA-714D-8020-0564761EF9AA}" destId="{6A25A799-BC7E-8D4E-A44C-BB6BC13DBD9B}" srcOrd="2" destOrd="0" presId="urn:microsoft.com/office/officeart/2005/8/layout/target2"/>
    <dgm:cxn modelId="{9C8150DA-C6CB-214F-99C8-E23A17CC6D6F}" type="presParOf" srcId="{6A25A799-BC7E-8D4E-A44C-BB6BC13DBD9B}" destId="{46997E0F-B509-CF4F-8E0E-8DFDAE46876B}" srcOrd="0" destOrd="0" presId="urn:microsoft.com/office/officeart/2005/8/layout/target2"/>
    <dgm:cxn modelId="{4EE0100D-D9CD-D246-AE67-4288C5353C48}" type="presParOf" srcId="{6A25A799-BC7E-8D4E-A44C-BB6BC13DBD9B}" destId="{4E7B6B53-A290-794B-832F-963AA9430CBF}" srcOrd="1" destOrd="0" presId="urn:microsoft.com/office/officeart/2005/8/layout/target2"/>
    <dgm:cxn modelId="{C0B71EB9-627C-054F-8BBF-BBA734622BBB}" type="presParOf" srcId="{4E7B6B53-A290-794B-832F-963AA9430CBF}" destId="{0DB612C7-DC65-8447-BE27-095A1364D858}" srcOrd="0" destOrd="0" presId="urn:microsoft.com/office/officeart/2005/8/layout/target2"/>
    <dgm:cxn modelId="{B12F17D2-EB26-6E49-8574-1FEB140C84BE}" type="presParOf" srcId="{4E7B6B53-A290-794B-832F-963AA9430CBF}" destId="{965266D2-CA94-FC49-87CD-5BF133B39149}" srcOrd="1" destOrd="0" presId="urn:microsoft.com/office/officeart/2005/8/layout/target2"/>
    <dgm:cxn modelId="{3C0F04B0-6EB7-1742-871D-DE12023F49A5}" type="presParOf" srcId="{4E7B6B53-A290-794B-832F-963AA9430CBF}" destId="{355F3FBE-C1A2-D84D-8C0F-A3F8FA441D9D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A90C0A-2062-D94F-B1ED-FE3ED69B5AE8}">
      <dsp:nvSpPr>
        <dsp:cNvPr id="0" name=""/>
        <dsp:cNvSpPr/>
      </dsp:nvSpPr>
      <dsp:spPr>
        <a:xfrm>
          <a:off x="0" y="30685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56D92-A1DC-6344-939A-FC3D9EE93A36}">
      <dsp:nvSpPr>
        <dsp:cNvPr id="0" name=""/>
        <dsp:cNvSpPr/>
      </dsp:nvSpPr>
      <dsp:spPr>
        <a:xfrm>
          <a:off x="365760" y="26417"/>
          <a:ext cx="5120640" cy="560880"/>
        </a:xfrm>
        <a:prstGeom prst="roundRect">
          <a:avLst/>
        </a:prstGeom>
        <a:solidFill>
          <a:srgbClr val="FF85FF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Embanan</a:t>
          </a:r>
          <a:r>
            <a:rPr lang="en-US" sz="1900" kern="1200" dirty="0"/>
            <a:t> </a:t>
          </a:r>
          <a:r>
            <a:rPr lang="en-US" sz="1900" kern="1200" dirty="0" err="1"/>
            <a:t>Rektor</a:t>
          </a:r>
          <a:r>
            <a:rPr lang="en-US" sz="1900" kern="1200" dirty="0"/>
            <a:t> </a:t>
          </a:r>
          <a:r>
            <a:rPr lang="en-US" sz="1900" kern="1200" dirty="0" err="1"/>
            <a:t>dari</a:t>
          </a:r>
          <a:r>
            <a:rPr lang="en-US" sz="1900" kern="1200" dirty="0"/>
            <a:t> YBWSA</a:t>
          </a:r>
        </a:p>
      </dsp:txBody>
      <dsp:txXfrm>
        <a:off x="393140" y="53797"/>
        <a:ext cx="5065880" cy="506120"/>
      </dsp:txXfrm>
    </dsp:sp>
    <dsp:sp modelId="{509781E7-FEF3-D048-B1FD-7F1D8FF36D2A}">
      <dsp:nvSpPr>
        <dsp:cNvPr id="0" name=""/>
        <dsp:cNvSpPr/>
      </dsp:nvSpPr>
      <dsp:spPr>
        <a:xfrm>
          <a:off x="0" y="116869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22FA7-818D-D84B-85F5-1F6ADF0CEDD8}">
      <dsp:nvSpPr>
        <dsp:cNvPr id="0" name=""/>
        <dsp:cNvSpPr/>
      </dsp:nvSpPr>
      <dsp:spPr>
        <a:xfrm>
          <a:off x="365760" y="888257"/>
          <a:ext cx="5120640" cy="560880"/>
        </a:xfrm>
        <a:prstGeom prst="roundRect">
          <a:avLst/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Matrik</a:t>
          </a:r>
          <a:r>
            <a:rPr lang="en-US" sz="1900" kern="1200" dirty="0"/>
            <a:t> </a:t>
          </a:r>
          <a:r>
            <a:rPr lang="en-US" sz="1900" kern="1200" dirty="0" err="1"/>
            <a:t>Penilaian</a:t>
          </a:r>
          <a:r>
            <a:rPr lang="en-US" sz="1900" kern="1200" dirty="0"/>
            <a:t> APT/APS 4.0</a:t>
          </a:r>
        </a:p>
      </dsp:txBody>
      <dsp:txXfrm>
        <a:off x="393140" y="915637"/>
        <a:ext cx="5065880" cy="506120"/>
      </dsp:txXfrm>
    </dsp:sp>
    <dsp:sp modelId="{FB3622E0-A594-CB42-924F-6910061A2446}">
      <dsp:nvSpPr>
        <dsp:cNvPr id="0" name=""/>
        <dsp:cNvSpPr/>
      </dsp:nvSpPr>
      <dsp:spPr>
        <a:xfrm>
          <a:off x="0" y="203053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E4E9E-07FB-3A4F-8A72-8E3C9FE48AD8}">
      <dsp:nvSpPr>
        <dsp:cNvPr id="0" name=""/>
        <dsp:cNvSpPr/>
      </dsp:nvSpPr>
      <dsp:spPr>
        <a:xfrm>
          <a:off x="365760" y="1750097"/>
          <a:ext cx="5120640" cy="560880"/>
        </a:xfrm>
        <a:prstGeom prst="roundRect">
          <a:avLst/>
        </a:prstGeom>
        <a:solidFill>
          <a:schemeClr val="accent3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Indikator</a:t>
          </a:r>
          <a:r>
            <a:rPr lang="en-US" sz="1900" kern="1200" dirty="0"/>
            <a:t> </a:t>
          </a:r>
          <a:r>
            <a:rPr lang="en-US" sz="1900" kern="1200" dirty="0" err="1"/>
            <a:t>Klasterisasi</a:t>
          </a:r>
          <a:endParaRPr lang="en-US" sz="1900" kern="1200" dirty="0"/>
        </a:p>
      </dsp:txBody>
      <dsp:txXfrm>
        <a:off x="393140" y="1777477"/>
        <a:ext cx="5065880" cy="506120"/>
      </dsp:txXfrm>
    </dsp:sp>
    <dsp:sp modelId="{D7C6F291-0D88-6A4B-903C-A1BF8E4C3F6A}">
      <dsp:nvSpPr>
        <dsp:cNvPr id="0" name=""/>
        <dsp:cNvSpPr/>
      </dsp:nvSpPr>
      <dsp:spPr>
        <a:xfrm>
          <a:off x="0" y="289237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DBFF9B-6079-FB43-8097-E9BDC1EA8A25}">
      <dsp:nvSpPr>
        <dsp:cNvPr id="0" name=""/>
        <dsp:cNvSpPr/>
      </dsp:nvSpPr>
      <dsp:spPr>
        <a:xfrm>
          <a:off x="365760" y="2611937"/>
          <a:ext cx="512064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Indikator</a:t>
          </a:r>
          <a:r>
            <a:rPr lang="en-US" sz="1900" kern="1200" dirty="0"/>
            <a:t> </a:t>
          </a:r>
          <a:r>
            <a:rPr lang="en-US" sz="1900" kern="1200" dirty="0" err="1"/>
            <a:t>Katsinov</a:t>
          </a:r>
          <a:endParaRPr lang="en-US" sz="1900" kern="1200" dirty="0"/>
        </a:p>
      </dsp:txBody>
      <dsp:txXfrm>
        <a:off x="393140" y="2639317"/>
        <a:ext cx="5065880" cy="506120"/>
      </dsp:txXfrm>
    </dsp:sp>
    <dsp:sp modelId="{B64E73D5-F77E-FF4B-9080-20779D151636}">
      <dsp:nvSpPr>
        <dsp:cNvPr id="0" name=""/>
        <dsp:cNvSpPr/>
      </dsp:nvSpPr>
      <dsp:spPr>
        <a:xfrm>
          <a:off x="0" y="375421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E1F65-7C4A-DD42-B94D-FC6AD7EE1A30}">
      <dsp:nvSpPr>
        <dsp:cNvPr id="0" name=""/>
        <dsp:cNvSpPr/>
      </dsp:nvSpPr>
      <dsp:spPr>
        <a:xfrm>
          <a:off x="365760" y="3473777"/>
          <a:ext cx="5120640" cy="560880"/>
        </a:xfrm>
        <a:prstGeom prst="roundRect">
          <a:avLst/>
        </a:prstGeom>
        <a:solidFill>
          <a:schemeClr val="accent6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Indikator</a:t>
          </a:r>
          <a:r>
            <a:rPr lang="en-US" sz="1900" kern="1200" dirty="0"/>
            <a:t> OBE (Outcome Base Education)</a:t>
          </a:r>
        </a:p>
      </dsp:txBody>
      <dsp:txXfrm>
        <a:off x="393140" y="3501157"/>
        <a:ext cx="5065880" cy="506120"/>
      </dsp:txXfrm>
    </dsp:sp>
    <dsp:sp modelId="{B1D96B57-C785-334E-B9C4-6DF23AFE9E3D}">
      <dsp:nvSpPr>
        <dsp:cNvPr id="0" name=""/>
        <dsp:cNvSpPr/>
      </dsp:nvSpPr>
      <dsp:spPr>
        <a:xfrm>
          <a:off x="0" y="4616057"/>
          <a:ext cx="73152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72075-84DB-0A48-9926-BF10D548D564}">
      <dsp:nvSpPr>
        <dsp:cNvPr id="0" name=""/>
        <dsp:cNvSpPr/>
      </dsp:nvSpPr>
      <dsp:spPr>
        <a:xfrm>
          <a:off x="365760" y="4335617"/>
          <a:ext cx="5120640" cy="560880"/>
        </a:xfrm>
        <a:prstGeom prst="roundRect">
          <a:avLst/>
        </a:prstGeom>
        <a:solidFill>
          <a:srgbClr val="7030A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00"/>
              </a:solidFill>
            </a:rPr>
            <a:t>ATURAN PEMERINTAH TERKAIT</a:t>
          </a:r>
        </a:p>
      </dsp:txBody>
      <dsp:txXfrm>
        <a:off x="393140" y="4362997"/>
        <a:ext cx="5065880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B2108-A020-1642-B064-5D69A5F6622E}">
      <dsp:nvSpPr>
        <dsp:cNvPr id="0" name=""/>
        <dsp:cNvSpPr/>
      </dsp:nvSpPr>
      <dsp:spPr>
        <a:xfrm>
          <a:off x="-5790517" y="-886259"/>
          <a:ext cx="6893793" cy="6893793"/>
        </a:xfrm>
        <a:prstGeom prst="blockArc">
          <a:avLst>
            <a:gd name="adj1" fmla="val 18900000"/>
            <a:gd name="adj2" fmla="val 2700000"/>
            <a:gd name="adj3" fmla="val 313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D0E9E-2E11-FE4A-8A49-D91B3FE96674}">
      <dsp:nvSpPr>
        <dsp:cNvPr id="0" name=""/>
        <dsp:cNvSpPr/>
      </dsp:nvSpPr>
      <dsp:spPr>
        <a:xfrm>
          <a:off x="482236" y="319977"/>
          <a:ext cx="6761078" cy="640364"/>
        </a:xfrm>
        <a:prstGeom prst="rect">
          <a:avLst/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28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Embanan</a:t>
          </a:r>
          <a:r>
            <a:rPr lang="en-US" sz="2800" kern="1200" dirty="0"/>
            <a:t> </a:t>
          </a:r>
          <a:r>
            <a:rPr lang="en-US" sz="2800" kern="1200" dirty="0" err="1"/>
            <a:t>Rektor</a:t>
          </a:r>
          <a:r>
            <a:rPr lang="en-US" sz="2800" kern="1200" dirty="0"/>
            <a:t> </a:t>
          </a:r>
          <a:r>
            <a:rPr lang="en-US" sz="2800" kern="1200" dirty="0" err="1"/>
            <a:t>dari</a:t>
          </a:r>
          <a:r>
            <a:rPr lang="en-US" sz="2800" kern="1200" dirty="0"/>
            <a:t> YBWSA</a:t>
          </a:r>
        </a:p>
      </dsp:txBody>
      <dsp:txXfrm>
        <a:off x="482236" y="319977"/>
        <a:ext cx="6761078" cy="640364"/>
      </dsp:txXfrm>
    </dsp:sp>
    <dsp:sp modelId="{4F35E74F-E307-8149-8842-8388083B79AA}">
      <dsp:nvSpPr>
        <dsp:cNvPr id="0" name=""/>
        <dsp:cNvSpPr/>
      </dsp:nvSpPr>
      <dsp:spPr>
        <a:xfrm>
          <a:off x="82009" y="239931"/>
          <a:ext cx="800455" cy="800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5859A-6592-CE48-836C-72CC88E849A5}">
      <dsp:nvSpPr>
        <dsp:cNvPr id="0" name=""/>
        <dsp:cNvSpPr/>
      </dsp:nvSpPr>
      <dsp:spPr>
        <a:xfrm>
          <a:off x="941103" y="1280216"/>
          <a:ext cx="6302211" cy="640364"/>
        </a:xfrm>
        <a:prstGeom prst="rect">
          <a:avLst/>
        </a:prstGeom>
        <a:solidFill>
          <a:schemeClr val="accent4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28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Embanan</a:t>
          </a:r>
          <a:r>
            <a:rPr lang="en-US" sz="2800" kern="1200" dirty="0"/>
            <a:t> APT UNGGUL 2024</a:t>
          </a:r>
        </a:p>
      </dsp:txBody>
      <dsp:txXfrm>
        <a:off x="941103" y="1280216"/>
        <a:ext cx="6302211" cy="640364"/>
      </dsp:txXfrm>
    </dsp:sp>
    <dsp:sp modelId="{734F19BB-D4AB-E046-8DBB-14EA6DED62C8}">
      <dsp:nvSpPr>
        <dsp:cNvPr id="0" name=""/>
        <dsp:cNvSpPr/>
      </dsp:nvSpPr>
      <dsp:spPr>
        <a:xfrm>
          <a:off x="540875" y="1200170"/>
          <a:ext cx="800455" cy="800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EE16A-89BE-DB4B-9218-EEB0423FB939}">
      <dsp:nvSpPr>
        <dsp:cNvPr id="0" name=""/>
        <dsp:cNvSpPr/>
      </dsp:nvSpPr>
      <dsp:spPr>
        <a:xfrm>
          <a:off x="1081938" y="2240455"/>
          <a:ext cx="6161376" cy="640364"/>
        </a:xfrm>
        <a:prstGeom prst="rect">
          <a:avLst/>
        </a:prstGeom>
        <a:solidFill>
          <a:srgbClr val="FF0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28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AKREDITASI PS </a:t>
          </a:r>
          <a:r>
            <a:rPr lang="en-US" sz="2800" kern="1200" dirty="0" err="1"/>
            <a:t>Skor</a:t>
          </a:r>
          <a:r>
            <a:rPr lang="en-US" sz="2800" kern="1200" dirty="0"/>
            <a:t> 3,25</a:t>
          </a:r>
        </a:p>
      </dsp:txBody>
      <dsp:txXfrm>
        <a:off x="1081938" y="2240455"/>
        <a:ext cx="6161376" cy="640364"/>
      </dsp:txXfrm>
    </dsp:sp>
    <dsp:sp modelId="{D09809BC-BD8D-FF4F-B56D-F0E2C91AE761}">
      <dsp:nvSpPr>
        <dsp:cNvPr id="0" name=""/>
        <dsp:cNvSpPr/>
      </dsp:nvSpPr>
      <dsp:spPr>
        <a:xfrm>
          <a:off x="681710" y="2160409"/>
          <a:ext cx="800455" cy="800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5E432-5AC9-2740-8DB7-F0564BD3B90E}">
      <dsp:nvSpPr>
        <dsp:cNvPr id="0" name=""/>
        <dsp:cNvSpPr/>
      </dsp:nvSpPr>
      <dsp:spPr>
        <a:xfrm>
          <a:off x="941103" y="3200694"/>
          <a:ext cx="6302211" cy="640364"/>
        </a:xfrm>
        <a:prstGeom prst="rect">
          <a:avLst/>
        </a:prstGeom>
        <a:solidFill>
          <a:srgbClr val="C00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28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Klasterisasi</a:t>
          </a:r>
          <a:r>
            <a:rPr lang="en-US" sz="2800" kern="1200" dirty="0"/>
            <a:t> &amp; </a:t>
          </a:r>
          <a:r>
            <a:rPr lang="en-US" sz="2800" kern="1200" dirty="0" err="1"/>
            <a:t>Pemeringkatan</a:t>
          </a:r>
          <a:r>
            <a:rPr lang="en-US" sz="2800" kern="1200" dirty="0"/>
            <a:t> PT</a:t>
          </a:r>
        </a:p>
      </dsp:txBody>
      <dsp:txXfrm>
        <a:off x="941103" y="3200694"/>
        <a:ext cx="6302211" cy="640364"/>
      </dsp:txXfrm>
    </dsp:sp>
    <dsp:sp modelId="{BAF1B892-AAA2-6447-BE3D-85BC49A9E113}">
      <dsp:nvSpPr>
        <dsp:cNvPr id="0" name=""/>
        <dsp:cNvSpPr/>
      </dsp:nvSpPr>
      <dsp:spPr>
        <a:xfrm>
          <a:off x="540875" y="3120648"/>
          <a:ext cx="800455" cy="800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B3DC4D-85D9-FC45-9D1A-FE9E1A034227}">
      <dsp:nvSpPr>
        <dsp:cNvPr id="0" name=""/>
        <dsp:cNvSpPr/>
      </dsp:nvSpPr>
      <dsp:spPr>
        <a:xfrm>
          <a:off x="482236" y="4160933"/>
          <a:ext cx="6761078" cy="640364"/>
        </a:xfrm>
        <a:prstGeom prst="rect">
          <a:avLst/>
        </a:prstGeom>
        <a:solidFill>
          <a:srgbClr val="FF85FF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28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Pengembangan</a:t>
          </a:r>
          <a:r>
            <a:rPr lang="en-US" sz="2800" kern="1200" dirty="0"/>
            <a:t> </a:t>
          </a:r>
          <a:r>
            <a:rPr lang="en-US" sz="2800" kern="1200" dirty="0" err="1"/>
            <a:t>Kelembagaan</a:t>
          </a:r>
          <a:r>
            <a:rPr lang="en-US" sz="2800" kern="1200" dirty="0"/>
            <a:t> UNISSULA</a:t>
          </a:r>
        </a:p>
      </dsp:txBody>
      <dsp:txXfrm>
        <a:off x="482236" y="4160933"/>
        <a:ext cx="6761078" cy="640364"/>
      </dsp:txXfrm>
    </dsp:sp>
    <dsp:sp modelId="{442FB744-66BF-EA46-A4B6-7A87D3F97440}">
      <dsp:nvSpPr>
        <dsp:cNvPr id="0" name=""/>
        <dsp:cNvSpPr/>
      </dsp:nvSpPr>
      <dsp:spPr>
        <a:xfrm>
          <a:off x="82009" y="4080887"/>
          <a:ext cx="800455" cy="8004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79D20-198A-3742-AB37-43F0F08AA1F0}">
      <dsp:nvSpPr>
        <dsp:cNvPr id="0" name=""/>
        <dsp:cNvSpPr/>
      </dsp:nvSpPr>
      <dsp:spPr>
        <a:xfrm rot="5400000">
          <a:off x="-269522" y="271567"/>
          <a:ext cx="1796815" cy="1257770"/>
        </a:xfrm>
        <a:prstGeom prst="chevron">
          <a:avLst/>
        </a:prstGeom>
        <a:solidFill>
          <a:schemeClr val="accent4"/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WAKTU</a:t>
          </a:r>
        </a:p>
      </dsp:txBody>
      <dsp:txXfrm rot="-5400000">
        <a:off x="1" y="630929"/>
        <a:ext cx="1257770" cy="539045"/>
      </dsp:txXfrm>
    </dsp:sp>
    <dsp:sp modelId="{107C2CF6-421E-F34E-8B3A-CFEFF49BD31E}">
      <dsp:nvSpPr>
        <dsp:cNvPr id="0" name=""/>
        <dsp:cNvSpPr/>
      </dsp:nvSpPr>
      <dsp:spPr>
        <a:xfrm rot="5400000">
          <a:off x="4007392" y="-2747576"/>
          <a:ext cx="1167930" cy="6667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TS/TS-1/TS-2 APT?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TS/TS-1/TS-2 APS?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Kemampulaksanaan</a:t>
          </a:r>
          <a:r>
            <a:rPr lang="en-US" sz="1300" kern="1200" dirty="0"/>
            <a:t> </a:t>
          </a:r>
          <a:r>
            <a:rPr lang="en-US" sz="1300" kern="1200" dirty="0">
              <a:sym typeface="Wingdings" pitchFamily="2" charset="2"/>
            </a:rPr>
            <a:t></a:t>
          </a:r>
          <a:r>
            <a:rPr lang="en-US" sz="1300" kern="1200" dirty="0" err="1">
              <a:sym typeface="Wingdings" pitchFamily="2" charset="2"/>
            </a:rPr>
            <a:t>Capaian</a:t>
          </a:r>
          <a:r>
            <a:rPr lang="en-US" sz="1300" kern="1200" dirty="0">
              <a:sym typeface="Wingdings" pitchFamily="2" charset="2"/>
            </a:rPr>
            <a:t> KPI </a:t>
          </a:r>
          <a:r>
            <a:rPr lang="en-US" sz="1300" kern="1200" dirty="0" err="1">
              <a:sym typeface="Wingdings" pitchFamily="2" charset="2"/>
            </a:rPr>
            <a:t>Sebelumnya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Tonggak-Tonggak</a:t>
          </a:r>
          <a:r>
            <a:rPr lang="en-US" sz="1300" kern="1200" dirty="0"/>
            <a:t> RPJP-RPJM</a:t>
          </a:r>
        </a:p>
      </dsp:txBody>
      <dsp:txXfrm rot="-5400000">
        <a:off x="1257771" y="59059"/>
        <a:ext cx="6610159" cy="1053902"/>
      </dsp:txXfrm>
    </dsp:sp>
    <dsp:sp modelId="{03FD3534-0E1F-CE4F-9287-0DFDBDB35EFC}">
      <dsp:nvSpPr>
        <dsp:cNvPr id="0" name=""/>
        <dsp:cNvSpPr/>
      </dsp:nvSpPr>
      <dsp:spPr>
        <a:xfrm rot="5400000">
          <a:off x="-269522" y="1926092"/>
          <a:ext cx="1796815" cy="1257770"/>
        </a:xfrm>
        <a:prstGeom prst="chevron">
          <a:avLst/>
        </a:prstGeom>
        <a:solidFill>
          <a:srgbClr val="00B0F0"/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KOMPONEN</a:t>
          </a:r>
        </a:p>
      </dsp:txBody>
      <dsp:txXfrm rot="-5400000">
        <a:off x="1" y="2285454"/>
        <a:ext cx="1257770" cy="539045"/>
      </dsp:txXfrm>
    </dsp:sp>
    <dsp:sp modelId="{7C75C797-28C6-EA4E-A18C-646D8972C008}">
      <dsp:nvSpPr>
        <dsp:cNvPr id="0" name=""/>
        <dsp:cNvSpPr/>
      </dsp:nvSpPr>
      <dsp:spPr>
        <a:xfrm rot="5400000">
          <a:off x="4007392" y="-1093051"/>
          <a:ext cx="1167930" cy="6667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Syarat</a:t>
          </a:r>
          <a:r>
            <a:rPr lang="en-US" sz="1300" kern="1200" dirty="0"/>
            <a:t> </a:t>
          </a:r>
          <a:r>
            <a:rPr lang="en-US" sz="1300" kern="1200" dirty="0" err="1"/>
            <a:t>Perlu</a:t>
          </a:r>
          <a:r>
            <a:rPr lang="en-US" sz="1300" kern="1200" dirty="0"/>
            <a:t> TERAKREDITASI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Syarat</a:t>
          </a:r>
          <a:r>
            <a:rPr lang="en-US" sz="1300" kern="1200" dirty="0"/>
            <a:t> </a:t>
          </a:r>
          <a:r>
            <a:rPr lang="en-US" sz="1300" kern="1200" dirty="0" err="1"/>
            <a:t>Perlu</a:t>
          </a:r>
          <a:r>
            <a:rPr lang="en-US" sz="1300" kern="1200" dirty="0"/>
            <a:t> PERINGKAT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Sebaran</a:t>
          </a:r>
          <a:r>
            <a:rPr lang="en-US" sz="1300" kern="1200" dirty="0"/>
            <a:t> </a:t>
          </a:r>
          <a:r>
            <a:rPr lang="en-US" sz="1300" kern="1200" dirty="0" err="1"/>
            <a:t>capaian</a:t>
          </a:r>
          <a:r>
            <a:rPr lang="en-US" sz="1300" kern="1200" dirty="0"/>
            <a:t> Target  </a:t>
          </a:r>
          <a:r>
            <a:rPr lang="en-US" sz="1300" kern="1200" dirty="0" err="1"/>
            <a:t>selama</a:t>
          </a:r>
          <a:r>
            <a:rPr lang="en-US" sz="1300" kern="1200" dirty="0"/>
            <a:t> 3 </a:t>
          </a:r>
          <a:r>
            <a:rPr lang="en-US" sz="1300" kern="1200" dirty="0" err="1"/>
            <a:t>tahun</a:t>
          </a:r>
          <a:r>
            <a:rPr lang="en-US" sz="1300" kern="1200" dirty="0"/>
            <a:t> start 2019/2020 </a:t>
          </a:r>
          <a:r>
            <a:rPr lang="en-US" sz="1300" kern="1200" dirty="0">
              <a:sym typeface="Wingdings" pitchFamily="2" charset="2"/>
            </a:rPr>
            <a:t> RERATA SKOR  SKOR 4  APS</a:t>
          </a:r>
          <a:endParaRPr lang="en-US" sz="1300" kern="1200" dirty="0"/>
        </a:p>
      </dsp:txBody>
      <dsp:txXfrm rot="-5400000">
        <a:off x="1257771" y="1713584"/>
        <a:ext cx="6610159" cy="1053902"/>
      </dsp:txXfrm>
    </dsp:sp>
    <dsp:sp modelId="{6F0974F3-C85F-2B46-8995-80E13E0CB558}">
      <dsp:nvSpPr>
        <dsp:cNvPr id="0" name=""/>
        <dsp:cNvSpPr/>
      </dsp:nvSpPr>
      <dsp:spPr>
        <a:xfrm rot="5400000">
          <a:off x="-269522" y="3580618"/>
          <a:ext cx="1796815" cy="1257770"/>
        </a:xfrm>
        <a:prstGeom prst="chevron">
          <a:avLst/>
        </a:prstGeom>
        <a:solidFill>
          <a:srgbClr val="FFC000"/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SWOT ANALISIS</a:t>
          </a:r>
        </a:p>
      </dsp:txBody>
      <dsp:txXfrm rot="-5400000">
        <a:off x="1" y="3939980"/>
        <a:ext cx="1257770" cy="539045"/>
      </dsp:txXfrm>
    </dsp:sp>
    <dsp:sp modelId="{B3CAF99B-914A-E14C-9393-31891B8A5127}">
      <dsp:nvSpPr>
        <dsp:cNvPr id="0" name=""/>
        <dsp:cNvSpPr/>
      </dsp:nvSpPr>
      <dsp:spPr>
        <a:xfrm rot="5400000">
          <a:off x="4007392" y="561474"/>
          <a:ext cx="1167930" cy="6667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Kekuatan</a:t>
          </a:r>
          <a:r>
            <a:rPr lang="en-US" sz="1300" kern="1200" dirty="0"/>
            <a:t> </a:t>
          </a:r>
          <a:r>
            <a:rPr lang="en-US" sz="1300" kern="1200" dirty="0">
              <a:sym typeface="Wingdings" pitchFamily="2" charset="2"/>
            </a:rPr>
            <a:t>SDI, Dana, </a:t>
          </a:r>
          <a:r>
            <a:rPr lang="en-US" sz="1300" kern="1200" dirty="0" err="1">
              <a:sym typeface="Wingdings" pitchFamily="2" charset="2"/>
            </a:rPr>
            <a:t>Kompetensi</a:t>
          </a:r>
          <a:r>
            <a:rPr lang="en-US" sz="1300" kern="1200" dirty="0">
              <a:sym typeface="Wingdings" pitchFamily="2" charset="2"/>
            </a:rPr>
            <a:t>, </a:t>
          </a:r>
          <a:r>
            <a:rPr lang="en-US" sz="1300" kern="1200" dirty="0" err="1">
              <a:sym typeface="Wingdings" pitchFamily="2" charset="2"/>
            </a:rPr>
            <a:t>Sarpras</a:t>
          </a:r>
          <a:r>
            <a:rPr lang="en-US" sz="1300" kern="1200" dirty="0">
              <a:sym typeface="Wingdings" pitchFamily="2" charset="2"/>
            </a:rPr>
            <a:t>  </a:t>
          </a:r>
          <a:r>
            <a:rPr lang="en-US" sz="1300" kern="1200" dirty="0" err="1"/>
            <a:t>Tercapainya</a:t>
          </a:r>
          <a:r>
            <a:rPr lang="en-US" sz="1300" kern="1200" dirty="0"/>
            <a:t> Target KPI </a:t>
          </a:r>
          <a:r>
            <a:rPr lang="en-US" sz="1300" kern="1200" dirty="0">
              <a:sym typeface="Wingdings" pitchFamily="2" charset="2"/>
            </a:rPr>
            <a:t> INTERNAL FAKTOR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Kelemahan</a:t>
          </a:r>
          <a:r>
            <a:rPr lang="en-US" sz="1300" kern="1200" dirty="0"/>
            <a:t> </a:t>
          </a:r>
          <a:r>
            <a:rPr lang="en-US" sz="1300" kern="1200" dirty="0">
              <a:sym typeface="Wingdings" pitchFamily="2" charset="2"/>
            </a:rPr>
            <a:t> INTERNAL FAKTOR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Tantangan</a:t>
          </a:r>
          <a:r>
            <a:rPr lang="en-US" sz="1300" kern="1200" dirty="0"/>
            <a:t> </a:t>
          </a:r>
          <a:r>
            <a:rPr lang="en-US" sz="1300" kern="1200" dirty="0">
              <a:sym typeface="Wingdings" pitchFamily="2" charset="2"/>
            </a:rPr>
            <a:t> EKTERNAL FAKTOR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Ancaman</a:t>
          </a:r>
          <a:r>
            <a:rPr lang="en-US" sz="1300" kern="1200" dirty="0"/>
            <a:t> </a:t>
          </a:r>
          <a:r>
            <a:rPr lang="en-US" sz="1300" kern="1200" dirty="0">
              <a:sym typeface="Wingdings" pitchFamily="2" charset="2"/>
            </a:rPr>
            <a:t> EKTERNAL FAKTOR</a:t>
          </a:r>
          <a:endParaRPr lang="en-US" sz="1300" kern="1200" dirty="0"/>
        </a:p>
      </dsp:txBody>
      <dsp:txXfrm rot="-5400000">
        <a:off x="1257771" y="3368109"/>
        <a:ext cx="6610159" cy="1053902"/>
      </dsp:txXfrm>
    </dsp:sp>
    <dsp:sp modelId="{319DE9BE-BF63-4141-9CCA-8D3BB81270A3}">
      <dsp:nvSpPr>
        <dsp:cNvPr id="0" name=""/>
        <dsp:cNvSpPr/>
      </dsp:nvSpPr>
      <dsp:spPr>
        <a:xfrm rot="5400000">
          <a:off x="-269522" y="5235143"/>
          <a:ext cx="1796815" cy="12577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KOORDINASI</a:t>
          </a:r>
        </a:p>
      </dsp:txBody>
      <dsp:txXfrm rot="-5400000">
        <a:off x="1" y="5594505"/>
        <a:ext cx="1257770" cy="539045"/>
      </dsp:txXfrm>
    </dsp:sp>
    <dsp:sp modelId="{19FFEE79-1B2D-FD48-8142-7A900654B0E5}">
      <dsp:nvSpPr>
        <dsp:cNvPr id="0" name=""/>
        <dsp:cNvSpPr/>
      </dsp:nvSpPr>
      <dsp:spPr>
        <a:xfrm rot="5400000">
          <a:off x="4007392" y="2216000"/>
          <a:ext cx="1167930" cy="6667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Mono </a:t>
          </a:r>
          <a:r>
            <a:rPr lang="en-US" sz="1300" kern="1200" dirty="0" err="1"/>
            <a:t>disiplin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Mulitidisiplin</a:t>
          </a:r>
          <a:r>
            <a:rPr lang="en-US" sz="1300" kern="1200" dirty="0"/>
            <a:t>/Lintas </a:t>
          </a:r>
          <a:r>
            <a:rPr lang="en-US" sz="1300" kern="1200" dirty="0" err="1"/>
            <a:t>Sektor</a:t>
          </a:r>
          <a:r>
            <a:rPr lang="en-US" sz="1300" kern="1200" dirty="0"/>
            <a:t>/Lintas Program</a:t>
          </a:r>
        </a:p>
      </dsp:txBody>
      <dsp:txXfrm rot="-5400000">
        <a:off x="1257771" y="5022635"/>
        <a:ext cx="6610159" cy="10539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B696F-A883-7244-ADC0-B90C755A3673}">
      <dsp:nvSpPr>
        <dsp:cNvPr id="0" name=""/>
        <dsp:cNvSpPr/>
      </dsp:nvSpPr>
      <dsp:spPr>
        <a:xfrm>
          <a:off x="1693069" y="0"/>
          <a:ext cx="1750291" cy="1750291"/>
        </a:xfrm>
        <a:prstGeom prst="triangle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PENUNJANG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2130642" y="875146"/>
        <a:ext cx="875145" cy="875145"/>
      </dsp:txXfrm>
    </dsp:sp>
    <dsp:sp modelId="{59DE78CA-C8A5-BC49-803E-1ADE17F84114}">
      <dsp:nvSpPr>
        <dsp:cNvPr id="0" name=""/>
        <dsp:cNvSpPr/>
      </dsp:nvSpPr>
      <dsp:spPr>
        <a:xfrm>
          <a:off x="817923" y="1750291"/>
          <a:ext cx="1750291" cy="1750291"/>
        </a:xfrm>
        <a:prstGeom prst="triangle">
          <a:avLst/>
        </a:prstGeom>
        <a:solidFill>
          <a:srgbClr val="7030A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RUJUKAN &amp; DOKUMEN SAHIH</a:t>
          </a:r>
        </a:p>
      </dsp:txBody>
      <dsp:txXfrm>
        <a:off x="1255496" y="2625437"/>
        <a:ext cx="875145" cy="875145"/>
      </dsp:txXfrm>
    </dsp:sp>
    <dsp:sp modelId="{AF24916F-71D7-E743-B83D-A1AA45D8BAD3}">
      <dsp:nvSpPr>
        <dsp:cNvPr id="0" name=""/>
        <dsp:cNvSpPr/>
      </dsp:nvSpPr>
      <dsp:spPr>
        <a:xfrm rot="10800000">
          <a:off x="1693069" y="1750291"/>
          <a:ext cx="1750291" cy="1750291"/>
        </a:xfrm>
        <a:prstGeom prst="triangle">
          <a:avLst/>
        </a:prstGeom>
        <a:solidFill>
          <a:schemeClr val="accent6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PIC &amp; TUPOKSI</a:t>
          </a:r>
        </a:p>
      </dsp:txBody>
      <dsp:txXfrm rot="10800000">
        <a:off x="2130642" y="1750291"/>
        <a:ext cx="875145" cy="875145"/>
      </dsp:txXfrm>
    </dsp:sp>
    <dsp:sp modelId="{773E51FD-BE56-7549-9339-4691F881929A}">
      <dsp:nvSpPr>
        <dsp:cNvPr id="0" name=""/>
        <dsp:cNvSpPr/>
      </dsp:nvSpPr>
      <dsp:spPr>
        <a:xfrm>
          <a:off x="2568214" y="1750291"/>
          <a:ext cx="1750291" cy="1750291"/>
        </a:xfrm>
        <a:prstGeom prst="triangle">
          <a:avLst/>
        </a:prstGeom>
        <a:solidFill>
          <a:srgbClr val="00B05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SARANA PRASARANA</a:t>
          </a:r>
        </a:p>
      </dsp:txBody>
      <dsp:txXfrm>
        <a:off x="3005787" y="2625437"/>
        <a:ext cx="875145" cy="8751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58354-9296-2241-A7C6-9FDCC9272807}">
      <dsp:nvSpPr>
        <dsp:cNvPr id="0" name=""/>
        <dsp:cNvSpPr/>
      </dsp:nvSpPr>
      <dsp:spPr>
        <a:xfrm rot="3718901">
          <a:off x="2276668" y="2821906"/>
          <a:ext cx="710686" cy="39111"/>
        </a:xfrm>
        <a:custGeom>
          <a:avLst/>
          <a:gdLst/>
          <a:ahLst/>
          <a:cxnLst/>
          <a:rect l="0" t="0" r="0" b="0"/>
          <a:pathLst>
            <a:path>
              <a:moveTo>
                <a:pt x="0" y="19555"/>
              </a:moveTo>
              <a:lnTo>
                <a:pt x="710686" y="1955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B70307-965A-2645-A88B-36662B85C1B9}">
      <dsp:nvSpPr>
        <dsp:cNvPr id="0" name=""/>
        <dsp:cNvSpPr/>
      </dsp:nvSpPr>
      <dsp:spPr>
        <a:xfrm rot="1318612">
          <a:off x="2699924" y="2267368"/>
          <a:ext cx="415647" cy="39111"/>
        </a:xfrm>
        <a:custGeom>
          <a:avLst/>
          <a:gdLst/>
          <a:ahLst/>
          <a:cxnLst/>
          <a:rect l="0" t="0" r="0" b="0"/>
          <a:pathLst>
            <a:path>
              <a:moveTo>
                <a:pt x="0" y="19555"/>
              </a:moveTo>
              <a:lnTo>
                <a:pt x="415647" y="1955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CA3358-4CC2-CF4B-B773-4036382CB25A}">
      <dsp:nvSpPr>
        <dsp:cNvPr id="0" name=""/>
        <dsp:cNvSpPr/>
      </dsp:nvSpPr>
      <dsp:spPr>
        <a:xfrm rot="20708006">
          <a:off x="2707672" y="1775847"/>
          <a:ext cx="439379" cy="39111"/>
        </a:xfrm>
        <a:custGeom>
          <a:avLst/>
          <a:gdLst/>
          <a:ahLst/>
          <a:cxnLst/>
          <a:rect l="0" t="0" r="0" b="0"/>
          <a:pathLst>
            <a:path>
              <a:moveTo>
                <a:pt x="0" y="19555"/>
              </a:moveTo>
              <a:lnTo>
                <a:pt x="439379" y="1955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62577-5B6D-7741-A3E4-02EA5F12864C}">
      <dsp:nvSpPr>
        <dsp:cNvPr id="0" name=""/>
        <dsp:cNvSpPr/>
      </dsp:nvSpPr>
      <dsp:spPr>
        <a:xfrm rot="18826212">
          <a:off x="2592339" y="1204998"/>
          <a:ext cx="650376" cy="39111"/>
        </a:xfrm>
        <a:custGeom>
          <a:avLst/>
          <a:gdLst/>
          <a:ahLst/>
          <a:cxnLst/>
          <a:rect l="0" t="0" r="0" b="0"/>
          <a:pathLst>
            <a:path>
              <a:moveTo>
                <a:pt x="0" y="19555"/>
              </a:moveTo>
              <a:lnTo>
                <a:pt x="650376" y="19555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4A98B-0CCB-C14B-8937-6ACAC79BDEBE}">
      <dsp:nvSpPr>
        <dsp:cNvPr id="0" name=""/>
        <dsp:cNvSpPr/>
      </dsp:nvSpPr>
      <dsp:spPr>
        <a:xfrm>
          <a:off x="1417700" y="1230439"/>
          <a:ext cx="1526266" cy="1526266"/>
        </a:xfrm>
        <a:prstGeom prst="ellipse">
          <a:avLst/>
        </a:prstGeom>
        <a:solidFill>
          <a:srgbClr val="FFC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C1EF3-F654-1F41-9811-FD75941AB1B1}">
      <dsp:nvSpPr>
        <dsp:cNvPr id="0" name=""/>
        <dsp:cNvSpPr/>
      </dsp:nvSpPr>
      <dsp:spPr>
        <a:xfrm>
          <a:off x="3010803" y="254026"/>
          <a:ext cx="854415" cy="8544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Misi</a:t>
          </a:r>
          <a:r>
            <a:rPr lang="en-US" sz="2000" kern="1200" dirty="0"/>
            <a:t> I</a:t>
          </a:r>
        </a:p>
      </dsp:txBody>
      <dsp:txXfrm>
        <a:off x="3135929" y="379152"/>
        <a:ext cx="604163" cy="604163"/>
      </dsp:txXfrm>
    </dsp:sp>
    <dsp:sp modelId="{5434AE80-F6CA-924B-81CA-0C02D82C5818}">
      <dsp:nvSpPr>
        <dsp:cNvPr id="0" name=""/>
        <dsp:cNvSpPr/>
      </dsp:nvSpPr>
      <dsp:spPr>
        <a:xfrm>
          <a:off x="3950660" y="254026"/>
          <a:ext cx="1281623" cy="854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 err="1"/>
            <a:t>Penelitian</a:t>
          </a:r>
          <a:endParaRPr lang="en-US" sz="1000" kern="1200" dirty="0"/>
        </a:p>
      </dsp:txBody>
      <dsp:txXfrm>
        <a:off x="3950660" y="254026"/>
        <a:ext cx="1281623" cy="854415"/>
      </dsp:txXfrm>
    </dsp:sp>
    <dsp:sp modelId="{F5FC4FA9-368D-7D45-B29E-2479487613A3}">
      <dsp:nvSpPr>
        <dsp:cNvPr id="0" name=""/>
        <dsp:cNvSpPr/>
      </dsp:nvSpPr>
      <dsp:spPr>
        <a:xfrm>
          <a:off x="3117296" y="1185280"/>
          <a:ext cx="998256" cy="8544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Misi</a:t>
          </a:r>
          <a:r>
            <a:rPr lang="en-US" sz="2000" kern="1200" dirty="0"/>
            <a:t> 2</a:t>
          </a:r>
        </a:p>
      </dsp:txBody>
      <dsp:txXfrm>
        <a:off x="3263487" y="1310406"/>
        <a:ext cx="705874" cy="604163"/>
      </dsp:txXfrm>
    </dsp:sp>
    <dsp:sp modelId="{ABB18246-3CE1-134D-99A4-9611690CFAF5}">
      <dsp:nvSpPr>
        <dsp:cNvPr id="0" name=""/>
        <dsp:cNvSpPr/>
      </dsp:nvSpPr>
      <dsp:spPr>
        <a:xfrm>
          <a:off x="4021193" y="1185280"/>
          <a:ext cx="1497384" cy="854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 err="1"/>
            <a:t>Mahasiswa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SDM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Pendidikan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 err="1"/>
            <a:t>Luaran</a:t>
          </a:r>
          <a:r>
            <a:rPr lang="en-US" sz="1000" kern="1200" dirty="0"/>
            <a:t> &amp; </a:t>
          </a:r>
          <a:r>
            <a:rPr lang="en-US" sz="1000" kern="1200" dirty="0" err="1"/>
            <a:t>Capaian</a:t>
          </a:r>
          <a:endParaRPr lang="en-US" sz="1000" kern="1200" dirty="0"/>
        </a:p>
      </dsp:txBody>
      <dsp:txXfrm>
        <a:off x="4021193" y="1185280"/>
        <a:ext cx="1497384" cy="854415"/>
      </dsp:txXfrm>
    </dsp:sp>
    <dsp:sp modelId="{9789AD6F-0DB9-804E-8F8C-86943717EFA1}">
      <dsp:nvSpPr>
        <dsp:cNvPr id="0" name=""/>
        <dsp:cNvSpPr/>
      </dsp:nvSpPr>
      <dsp:spPr>
        <a:xfrm>
          <a:off x="3032959" y="2139487"/>
          <a:ext cx="1136107" cy="8544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Misi</a:t>
          </a:r>
          <a:r>
            <a:rPr lang="en-US" sz="2000" kern="1200" dirty="0"/>
            <a:t> 3</a:t>
          </a:r>
        </a:p>
      </dsp:txBody>
      <dsp:txXfrm>
        <a:off x="3199338" y="2264613"/>
        <a:ext cx="803349" cy="604163"/>
      </dsp:txXfrm>
    </dsp:sp>
    <dsp:sp modelId="{742BBD09-815E-0440-B973-5F479EE002E7}">
      <dsp:nvSpPr>
        <dsp:cNvPr id="0" name=""/>
        <dsp:cNvSpPr/>
      </dsp:nvSpPr>
      <dsp:spPr>
        <a:xfrm>
          <a:off x="3902393" y="2139487"/>
          <a:ext cx="1704161" cy="854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 err="1"/>
            <a:t>Pengabdian</a:t>
          </a:r>
          <a:r>
            <a:rPr lang="en-US" sz="1000" kern="1200" dirty="0"/>
            <a:t> </a:t>
          </a:r>
          <a:r>
            <a:rPr lang="en-US" sz="1000" kern="1200" dirty="0" err="1"/>
            <a:t>kepada</a:t>
          </a:r>
          <a:r>
            <a:rPr lang="en-US" sz="1000" kern="1200" dirty="0"/>
            <a:t> Masyarakat</a:t>
          </a:r>
        </a:p>
      </dsp:txBody>
      <dsp:txXfrm>
        <a:off x="3902393" y="2139487"/>
        <a:ext cx="1704161" cy="854415"/>
      </dsp:txXfrm>
    </dsp:sp>
    <dsp:sp modelId="{37E18E24-9561-4347-BC14-E7F579535DFB}">
      <dsp:nvSpPr>
        <dsp:cNvPr id="0" name=""/>
        <dsp:cNvSpPr/>
      </dsp:nvSpPr>
      <dsp:spPr>
        <a:xfrm>
          <a:off x="2556146" y="3101493"/>
          <a:ext cx="915759" cy="9157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Misi</a:t>
          </a:r>
          <a:r>
            <a:rPr lang="en-US" sz="2000" kern="1200" dirty="0"/>
            <a:t> 4</a:t>
          </a:r>
        </a:p>
      </dsp:txBody>
      <dsp:txXfrm>
        <a:off x="2690256" y="3235603"/>
        <a:ext cx="647539" cy="647539"/>
      </dsp:txXfrm>
    </dsp:sp>
    <dsp:sp modelId="{4B8C5FCE-3831-534F-A561-EA1D9F919ECE}">
      <dsp:nvSpPr>
        <dsp:cNvPr id="0" name=""/>
        <dsp:cNvSpPr/>
      </dsp:nvSpPr>
      <dsp:spPr>
        <a:xfrm>
          <a:off x="3563482" y="3101493"/>
          <a:ext cx="1373639" cy="915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VMTS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Tata </a:t>
          </a:r>
          <a:r>
            <a:rPr lang="en-US" sz="1000" kern="1200" dirty="0" err="1"/>
            <a:t>Pamong</a:t>
          </a:r>
          <a:r>
            <a:rPr lang="en-US" sz="1000" kern="1200" dirty="0"/>
            <a:t>, </a:t>
          </a:r>
          <a:r>
            <a:rPr lang="en-US" sz="1000" kern="1200" dirty="0" err="1"/>
            <a:t>Kerjasama</a:t>
          </a:r>
          <a:r>
            <a:rPr lang="en-US" sz="1000" kern="1200" dirty="0"/>
            <a:t>, </a:t>
          </a:r>
          <a:r>
            <a:rPr lang="en-US" sz="1000" kern="1200" dirty="0" err="1"/>
            <a:t>penjaminan</a:t>
          </a:r>
          <a:r>
            <a:rPr lang="en-US" sz="1000" kern="1200" dirty="0"/>
            <a:t> </a:t>
          </a:r>
          <a:r>
            <a:rPr lang="en-US" sz="1000" kern="1200" dirty="0" err="1"/>
            <a:t>Mutu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 err="1"/>
            <a:t>Keuangan</a:t>
          </a:r>
          <a:r>
            <a:rPr lang="en-US" sz="1000" kern="1200" dirty="0"/>
            <a:t> &amp; </a:t>
          </a:r>
          <a:r>
            <a:rPr lang="en-US" sz="1000" kern="1200" dirty="0" err="1"/>
            <a:t>Sarpras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3563482" y="3101493"/>
        <a:ext cx="1373639" cy="9157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4BC54-FF8A-D744-8DC2-5328CE4630CF}">
      <dsp:nvSpPr>
        <dsp:cNvPr id="0" name=""/>
        <dsp:cNvSpPr/>
      </dsp:nvSpPr>
      <dsp:spPr>
        <a:xfrm>
          <a:off x="1407" y="2261041"/>
          <a:ext cx="1768912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/>
            <a:t>RPJM I : 2018-2021 </a:t>
          </a:r>
          <a:endParaRPr lang="en-US" sz="1500" kern="1200"/>
        </a:p>
      </dsp:txBody>
      <dsp:txXfrm>
        <a:off x="1407" y="2261041"/>
        <a:ext cx="1768912" cy="432000"/>
      </dsp:txXfrm>
    </dsp:sp>
    <dsp:sp modelId="{EB1EBD9F-826F-CE4C-A237-97E876C4619C}">
      <dsp:nvSpPr>
        <dsp:cNvPr id="0" name=""/>
        <dsp:cNvSpPr/>
      </dsp:nvSpPr>
      <dsp:spPr>
        <a:xfrm>
          <a:off x="363715" y="2693041"/>
          <a:ext cx="1768912" cy="15991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" sz="1500" kern="1200"/>
            <a:t>Integrasi Aset Stratejik Menuju Unggulan Nasional </a:t>
          </a:r>
          <a:endParaRPr lang="en-US" sz="1500" kern="1200"/>
        </a:p>
      </dsp:txBody>
      <dsp:txXfrm>
        <a:off x="410552" y="2739878"/>
        <a:ext cx="1675238" cy="1505443"/>
      </dsp:txXfrm>
    </dsp:sp>
    <dsp:sp modelId="{CF1998F0-729E-8A46-9905-ACCCA60E4429}">
      <dsp:nvSpPr>
        <dsp:cNvPr id="0" name=""/>
        <dsp:cNvSpPr/>
      </dsp:nvSpPr>
      <dsp:spPr>
        <a:xfrm>
          <a:off x="2038481" y="2256837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038481" y="2344919"/>
        <a:ext cx="436378" cy="264244"/>
      </dsp:txXfrm>
    </dsp:sp>
    <dsp:sp modelId="{9DDB2243-9ECB-6A4F-91DD-A6A2FE498937}">
      <dsp:nvSpPr>
        <dsp:cNvPr id="0" name=""/>
        <dsp:cNvSpPr/>
      </dsp:nvSpPr>
      <dsp:spPr>
        <a:xfrm>
          <a:off x="2842963" y="2261041"/>
          <a:ext cx="1768912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/>
            <a:t>RPJM II : 2022-2026 </a:t>
          </a:r>
        </a:p>
      </dsp:txBody>
      <dsp:txXfrm>
        <a:off x="2842963" y="2261041"/>
        <a:ext cx="1768912" cy="432000"/>
      </dsp:txXfrm>
    </dsp:sp>
    <dsp:sp modelId="{D0D62A19-2C41-E848-A95E-EDBA5E94C384}">
      <dsp:nvSpPr>
        <dsp:cNvPr id="0" name=""/>
        <dsp:cNvSpPr/>
      </dsp:nvSpPr>
      <dsp:spPr>
        <a:xfrm>
          <a:off x="3205270" y="2693041"/>
          <a:ext cx="1768912" cy="15991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 dirty="0" err="1"/>
            <a:t>Keberlanjutan</a:t>
          </a:r>
          <a:r>
            <a:rPr lang="en-ID" sz="1500" kern="1200" dirty="0"/>
            <a:t> </a:t>
          </a:r>
          <a:r>
            <a:rPr lang="en-ID" sz="1500" kern="1200" dirty="0" err="1"/>
            <a:t>Integrasi</a:t>
          </a:r>
          <a:r>
            <a:rPr lang="en-ID" sz="1500" kern="1200" dirty="0"/>
            <a:t> </a:t>
          </a:r>
          <a:r>
            <a:rPr lang="en-ID" sz="1500" kern="1200" dirty="0" err="1"/>
            <a:t>Aset</a:t>
          </a:r>
          <a:r>
            <a:rPr lang="en-ID" sz="1500" kern="1200" dirty="0"/>
            <a:t> </a:t>
          </a:r>
          <a:r>
            <a:rPr lang="en-ID" sz="1500" kern="1200" dirty="0" err="1"/>
            <a:t>Stratejik</a:t>
          </a:r>
          <a:r>
            <a:rPr lang="en-ID" sz="1500" kern="1200" dirty="0"/>
            <a:t> </a:t>
          </a:r>
          <a:r>
            <a:rPr lang="en-ID" sz="1500" kern="1200" dirty="0" err="1"/>
            <a:t>Menuju</a:t>
          </a:r>
          <a:r>
            <a:rPr lang="en-ID" sz="1500" kern="1200" dirty="0"/>
            <a:t> </a:t>
          </a:r>
          <a:r>
            <a:rPr lang="en-ID" sz="1500" kern="1200" dirty="0" err="1"/>
            <a:t>Akreditasi</a:t>
          </a:r>
          <a:r>
            <a:rPr lang="en-ID" sz="1500" kern="1200" dirty="0"/>
            <a:t> ASEAN </a:t>
          </a:r>
          <a:endParaRPr lang="en-US" sz="1500" kern="1200" dirty="0"/>
        </a:p>
      </dsp:txBody>
      <dsp:txXfrm>
        <a:off x="3252107" y="2739878"/>
        <a:ext cx="1675238" cy="1505443"/>
      </dsp:txXfrm>
    </dsp:sp>
    <dsp:sp modelId="{F64ECBF3-ECDB-AE4B-9AEB-4FE52A720463}">
      <dsp:nvSpPr>
        <dsp:cNvPr id="0" name=""/>
        <dsp:cNvSpPr/>
      </dsp:nvSpPr>
      <dsp:spPr>
        <a:xfrm>
          <a:off x="4880037" y="2256837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880037" y="2344919"/>
        <a:ext cx="436378" cy="264244"/>
      </dsp:txXfrm>
    </dsp:sp>
    <dsp:sp modelId="{F5EB8B31-03FF-C043-A23E-C0E8E5CDA58B}">
      <dsp:nvSpPr>
        <dsp:cNvPr id="0" name=""/>
        <dsp:cNvSpPr/>
      </dsp:nvSpPr>
      <dsp:spPr>
        <a:xfrm>
          <a:off x="5684519" y="2261041"/>
          <a:ext cx="1768912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/>
            <a:t>RPJM III : 2027-2031 </a:t>
          </a:r>
        </a:p>
      </dsp:txBody>
      <dsp:txXfrm>
        <a:off x="5684519" y="2261041"/>
        <a:ext cx="1768912" cy="432000"/>
      </dsp:txXfrm>
    </dsp:sp>
    <dsp:sp modelId="{18149AB4-3044-5840-8396-36C0DB9C0F97}">
      <dsp:nvSpPr>
        <dsp:cNvPr id="0" name=""/>
        <dsp:cNvSpPr/>
      </dsp:nvSpPr>
      <dsp:spPr>
        <a:xfrm>
          <a:off x="6046826" y="2693041"/>
          <a:ext cx="1768912" cy="15991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 dirty="0" err="1"/>
            <a:t>Penguatan</a:t>
          </a:r>
          <a:r>
            <a:rPr lang="en-ID" sz="1500" kern="1200" dirty="0"/>
            <a:t> </a:t>
          </a:r>
          <a:r>
            <a:rPr lang="en-ID" sz="1500" kern="1200" dirty="0" err="1"/>
            <a:t>Aset</a:t>
          </a:r>
          <a:r>
            <a:rPr lang="en-ID" sz="1500" kern="1200" dirty="0"/>
            <a:t> </a:t>
          </a:r>
          <a:r>
            <a:rPr lang="en-ID" sz="1500" kern="1200" dirty="0" err="1"/>
            <a:t>Stratejik</a:t>
          </a:r>
          <a:r>
            <a:rPr lang="en-ID" sz="1500" kern="1200" dirty="0"/>
            <a:t> </a:t>
          </a:r>
          <a:r>
            <a:rPr lang="en-ID" sz="1500" kern="1200" dirty="0" err="1"/>
            <a:t>Menuju</a:t>
          </a:r>
          <a:r>
            <a:rPr lang="en-ID" sz="1500" kern="1200" dirty="0"/>
            <a:t> </a:t>
          </a:r>
          <a:r>
            <a:rPr lang="en-ID" sz="1500" kern="1200" dirty="0" err="1"/>
            <a:t>Perguruan</a:t>
          </a:r>
          <a:r>
            <a:rPr lang="en-ID" sz="1500" kern="1200" dirty="0"/>
            <a:t> Tinggi </a:t>
          </a:r>
          <a:r>
            <a:rPr lang="en-ID" sz="1500" kern="1200" dirty="0" err="1"/>
            <a:t>Unggulan</a:t>
          </a:r>
          <a:r>
            <a:rPr lang="en-ID" sz="1500" kern="1200" dirty="0"/>
            <a:t> ASEAN </a:t>
          </a:r>
          <a:endParaRPr lang="en-US" sz="1500" kern="1200" dirty="0"/>
        </a:p>
      </dsp:txBody>
      <dsp:txXfrm>
        <a:off x="6093663" y="2739878"/>
        <a:ext cx="1675238" cy="1505443"/>
      </dsp:txXfrm>
    </dsp:sp>
    <dsp:sp modelId="{3170F115-124A-C04C-9011-3DE9EBAFDE0F}">
      <dsp:nvSpPr>
        <dsp:cNvPr id="0" name=""/>
        <dsp:cNvSpPr/>
      </dsp:nvSpPr>
      <dsp:spPr>
        <a:xfrm>
          <a:off x="7721592" y="2256837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7721592" y="2344919"/>
        <a:ext cx="436378" cy="264244"/>
      </dsp:txXfrm>
    </dsp:sp>
    <dsp:sp modelId="{21E462E4-5FA2-B243-928A-3584D7A9749C}">
      <dsp:nvSpPr>
        <dsp:cNvPr id="0" name=""/>
        <dsp:cNvSpPr/>
      </dsp:nvSpPr>
      <dsp:spPr>
        <a:xfrm>
          <a:off x="8526075" y="2261041"/>
          <a:ext cx="1768912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/>
            <a:t>RPJM IV: 2032-2036 </a:t>
          </a:r>
        </a:p>
      </dsp:txBody>
      <dsp:txXfrm>
        <a:off x="8526075" y="2261041"/>
        <a:ext cx="1768912" cy="432000"/>
      </dsp:txXfrm>
    </dsp:sp>
    <dsp:sp modelId="{22E4CEEB-339D-3042-B694-E4A600C1C889}">
      <dsp:nvSpPr>
        <dsp:cNvPr id="0" name=""/>
        <dsp:cNvSpPr/>
      </dsp:nvSpPr>
      <dsp:spPr>
        <a:xfrm>
          <a:off x="8888382" y="2693041"/>
          <a:ext cx="1768912" cy="15991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Keberlanjutan Pengembangan Aset Stratejik Menuju World Class Islamic University </a:t>
          </a:r>
          <a:endParaRPr lang="en-US" sz="1500" kern="1200"/>
        </a:p>
      </dsp:txBody>
      <dsp:txXfrm>
        <a:off x="8935219" y="2739878"/>
        <a:ext cx="1675238" cy="15054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C9EF2-7BB1-4C49-9C73-415D825EFCD8}">
      <dsp:nvSpPr>
        <dsp:cNvPr id="0" name=""/>
        <dsp:cNvSpPr/>
      </dsp:nvSpPr>
      <dsp:spPr>
        <a:xfrm>
          <a:off x="1055978" y="880216"/>
          <a:ext cx="1657701" cy="509949"/>
        </a:xfrm>
        <a:prstGeom prst="roundRect">
          <a:avLst>
            <a:gd name="adj" fmla="val 10000"/>
          </a:avLst>
        </a:prstGeom>
        <a:solidFill>
          <a:srgbClr val="7030A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MONEV</a:t>
          </a:r>
        </a:p>
      </dsp:txBody>
      <dsp:txXfrm>
        <a:off x="1070914" y="895152"/>
        <a:ext cx="1627829" cy="480077"/>
      </dsp:txXfrm>
    </dsp:sp>
    <dsp:sp modelId="{39ED7572-23ED-D946-9B8A-26EB9CDDE12A}">
      <dsp:nvSpPr>
        <dsp:cNvPr id="0" name=""/>
        <dsp:cNvSpPr/>
      </dsp:nvSpPr>
      <dsp:spPr>
        <a:xfrm rot="18289469">
          <a:off x="2560467" y="821755"/>
          <a:ext cx="71438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14383" y="2021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800" y="824110"/>
        <a:ext cx="35719" cy="35719"/>
      </dsp:txXfrm>
    </dsp:sp>
    <dsp:sp modelId="{E52CDCA7-1F9C-6A41-917A-3C20B9B2E34B}">
      <dsp:nvSpPr>
        <dsp:cNvPr id="0" name=""/>
        <dsp:cNvSpPr/>
      </dsp:nvSpPr>
      <dsp:spPr>
        <a:xfrm>
          <a:off x="3121639" y="293775"/>
          <a:ext cx="1019898" cy="509949"/>
        </a:xfrm>
        <a:prstGeom prst="roundRect">
          <a:avLst>
            <a:gd name="adj" fmla="val 10000"/>
          </a:avLst>
        </a:prstGeom>
        <a:solidFill>
          <a:srgbClr val="FFD579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2F92"/>
              </a:solidFill>
            </a:rPr>
            <a:t>MONITORING</a:t>
          </a:r>
        </a:p>
      </dsp:txBody>
      <dsp:txXfrm>
        <a:off x="3136575" y="308711"/>
        <a:ext cx="990026" cy="480077"/>
      </dsp:txXfrm>
    </dsp:sp>
    <dsp:sp modelId="{D07F63EE-9161-4347-8C4C-D516C9579A90}">
      <dsp:nvSpPr>
        <dsp:cNvPr id="0" name=""/>
        <dsp:cNvSpPr/>
      </dsp:nvSpPr>
      <dsp:spPr>
        <a:xfrm rot="19457599">
          <a:off x="4094315" y="381924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957" y="389579"/>
        <a:ext cx="25120" cy="25120"/>
      </dsp:txXfrm>
    </dsp:sp>
    <dsp:sp modelId="{C04D9C71-3D76-9A40-8E01-8E246AA98F67}">
      <dsp:nvSpPr>
        <dsp:cNvPr id="0" name=""/>
        <dsp:cNvSpPr/>
      </dsp:nvSpPr>
      <dsp:spPr>
        <a:xfrm>
          <a:off x="4549496" y="554"/>
          <a:ext cx="1019898" cy="509949"/>
        </a:xfrm>
        <a:prstGeom prst="roundRect">
          <a:avLst>
            <a:gd name="adj" fmla="val 10000"/>
          </a:avLst>
        </a:prstGeom>
        <a:solidFill>
          <a:srgbClr val="92D05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7030A0"/>
              </a:solidFill>
            </a:rPr>
            <a:t>SURVEY KEPUASAN</a:t>
          </a:r>
        </a:p>
      </dsp:txBody>
      <dsp:txXfrm>
        <a:off x="4564432" y="15490"/>
        <a:ext cx="990026" cy="480077"/>
      </dsp:txXfrm>
    </dsp:sp>
    <dsp:sp modelId="{3EDFA31B-E990-1845-AC80-512CA62BA6FC}">
      <dsp:nvSpPr>
        <dsp:cNvPr id="0" name=""/>
        <dsp:cNvSpPr/>
      </dsp:nvSpPr>
      <dsp:spPr>
        <a:xfrm rot="2142401">
          <a:off x="4094315" y="675145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957" y="682799"/>
        <a:ext cx="25120" cy="25120"/>
      </dsp:txXfrm>
    </dsp:sp>
    <dsp:sp modelId="{14A43AFA-54AF-864C-8040-D7B9CB5C9EC3}">
      <dsp:nvSpPr>
        <dsp:cNvPr id="0" name=""/>
        <dsp:cNvSpPr/>
      </dsp:nvSpPr>
      <dsp:spPr>
        <a:xfrm>
          <a:off x="4549496" y="586995"/>
          <a:ext cx="1019898" cy="50994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MONEV KINERJA UK</a:t>
          </a:r>
        </a:p>
      </dsp:txBody>
      <dsp:txXfrm>
        <a:off x="4564432" y="601931"/>
        <a:ext cx="990026" cy="480077"/>
      </dsp:txXfrm>
    </dsp:sp>
    <dsp:sp modelId="{2C6D2916-BDBD-7646-B2FA-F1BE1D3EC6FA}">
      <dsp:nvSpPr>
        <dsp:cNvPr id="0" name=""/>
        <dsp:cNvSpPr/>
      </dsp:nvSpPr>
      <dsp:spPr>
        <a:xfrm rot="19457599">
          <a:off x="5522173" y="675145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60814" y="682799"/>
        <a:ext cx="25120" cy="25120"/>
      </dsp:txXfrm>
    </dsp:sp>
    <dsp:sp modelId="{FA8140AD-17ED-E64D-967B-AE98AB629957}">
      <dsp:nvSpPr>
        <dsp:cNvPr id="0" name=""/>
        <dsp:cNvSpPr/>
      </dsp:nvSpPr>
      <dsp:spPr>
        <a:xfrm>
          <a:off x="5977354" y="293775"/>
          <a:ext cx="549408" cy="509949"/>
        </a:xfrm>
        <a:prstGeom prst="roundRect">
          <a:avLst>
            <a:gd name="adj" fmla="val 10000"/>
          </a:avLst>
        </a:prstGeom>
        <a:solidFill>
          <a:srgbClr val="FFC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2F92"/>
              </a:solidFill>
            </a:rPr>
            <a:t>MONEV KEGIATAN</a:t>
          </a:r>
        </a:p>
      </dsp:txBody>
      <dsp:txXfrm>
        <a:off x="5992290" y="308711"/>
        <a:ext cx="519536" cy="480077"/>
      </dsp:txXfrm>
    </dsp:sp>
    <dsp:sp modelId="{856EE506-407A-5945-9D6A-613DF34D965D}">
      <dsp:nvSpPr>
        <dsp:cNvPr id="0" name=""/>
        <dsp:cNvSpPr/>
      </dsp:nvSpPr>
      <dsp:spPr>
        <a:xfrm rot="2142401">
          <a:off x="5522173" y="968365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60814" y="976020"/>
        <a:ext cx="25120" cy="25120"/>
      </dsp:txXfrm>
    </dsp:sp>
    <dsp:sp modelId="{8AAD100B-9496-8A4D-989E-45F36A778DA5}">
      <dsp:nvSpPr>
        <dsp:cNvPr id="0" name=""/>
        <dsp:cNvSpPr/>
      </dsp:nvSpPr>
      <dsp:spPr>
        <a:xfrm>
          <a:off x="5977354" y="880216"/>
          <a:ext cx="549419" cy="50994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2F92"/>
              </a:solidFill>
            </a:rPr>
            <a:t>MONEV KPI</a:t>
          </a:r>
        </a:p>
      </dsp:txBody>
      <dsp:txXfrm>
        <a:off x="5992290" y="895152"/>
        <a:ext cx="519547" cy="480077"/>
      </dsp:txXfrm>
    </dsp:sp>
    <dsp:sp modelId="{39E74A10-C1D4-224F-8CBD-7A48B196F067}">
      <dsp:nvSpPr>
        <dsp:cNvPr id="0" name=""/>
        <dsp:cNvSpPr/>
      </dsp:nvSpPr>
      <dsp:spPr>
        <a:xfrm rot="3310531">
          <a:off x="2560467" y="1408196"/>
          <a:ext cx="71438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14383" y="2021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800" y="1410552"/>
        <a:ext cx="35719" cy="35719"/>
      </dsp:txXfrm>
    </dsp:sp>
    <dsp:sp modelId="{2B1C0700-BB1D-FD43-B4C9-3A75A605F805}">
      <dsp:nvSpPr>
        <dsp:cNvPr id="0" name=""/>
        <dsp:cNvSpPr/>
      </dsp:nvSpPr>
      <dsp:spPr>
        <a:xfrm>
          <a:off x="3121639" y="1466657"/>
          <a:ext cx="1019898" cy="509949"/>
        </a:xfrm>
        <a:prstGeom prst="roundRect">
          <a:avLst>
            <a:gd name="adj" fmla="val 10000"/>
          </a:avLst>
        </a:prstGeom>
        <a:solidFill>
          <a:srgbClr val="C00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EVALUASI</a:t>
          </a:r>
        </a:p>
      </dsp:txBody>
      <dsp:txXfrm>
        <a:off x="3136575" y="1481593"/>
        <a:ext cx="990026" cy="480077"/>
      </dsp:txXfrm>
    </dsp:sp>
    <dsp:sp modelId="{158626EE-0731-6B4D-B909-58CECBEE1636}">
      <dsp:nvSpPr>
        <dsp:cNvPr id="0" name=""/>
        <dsp:cNvSpPr/>
      </dsp:nvSpPr>
      <dsp:spPr>
        <a:xfrm rot="19457599">
          <a:off x="4094315" y="1554807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957" y="1562461"/>
        <a:ext cx="25120" cy="25120"/>
      </dsp:txXfrm>
    </dsp:sp>
    <dsp:sp modelId="{92FEE900-AD13-9546-9340-6643EDD87157}">
      <dsp:nvSpPr>
        <dsp:cNvPr id="0" name=""/>
        <dsp:cNvSpPr/>
      </dsp:nvSpPr>
      <dsp:spPr>
        <a:xfrm>
          <a:off x="4549496" y="1173437"/>
          <a:ext cx="1019898" cy="509949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0000"/>
              </a:solidFill>
            </a:rPr>
            <a:t>LED</a:t>
          </a:r>
        </a:p>
      </dsp:txBody>
      <dsp:txXfrm>
        <a:off x="4564432" y="1188373"/>
        <a:ext cx="990026" cy="480077"/>
      </dsp:txXfrm>
    </dsp:sp>
    <dsp:sp modelId="{B9BC0A45-76C2-2245-8DF0-6B7AF055CAE6}">
      <dsp:nvSpPr>
        <dsp:cNvPr id="0" name=""/>
        <dsp:cNvSpPr/>
      </dsp:nvSpPr>
      <dsp:spPr>
        <a:xfrm rot="2142401">
          <a:off x="4094315" y="1848027"/>
          <a:ext cx="50240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02403" y="2021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957" y="1855682"/>
        <a:ext cx="25120" cy="25120"/>
      </dsp:txXfrm>
    </dsp:sp>
    <dsp:sp modelId="{46A7F487-C680-DD49-B110-DF6DD5DC8378}">
      <dsp:nvSpPr>
        <dsp:cNvPr id="0" name=""/>
        <dsp:cNvSpPr/>
      </dsp:nvSpPr>
      <dsp:spPr>
        <a:xfrm>
          <a:off x="4549496" y="1759878"/>
          <a:ext cx="1019898" cy="509949"/>
        </a:xfrm>
        <a:prstGeom prst="roundRect">
          <a:avLst>
            <a:gd name="adj" fmla="val 10000"/>
          </a:avLst>
        </a:prstGeom>
        <a:solidFill>
          <a:srgbClr val="00B0F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LAPORAN KINERJA</a:t>
          </a:r>
        </a:p>
      </dsp:txBody>
      <dsp:txXfrm>
        <a:off x="4564432" y="1774814"/>
        <a:ext cx="990026" cy="4800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A7EE5-6C81-094C-BCBA-F79F8DECB9E8}">
      <dsp:nvSpPr>
        <dsp:cNvPr id="0" name=""/>
        <dsp:cNvSpPr/>
      </dsp:nvSpPr>
      <dsp:spPr>
        <a:xfrm>
          <a:off x="4255049" y="2381"/>
          <a:ext cx="1614026" cy="10491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DOKUMEN SPMI</a:t>
          </a:r>
        </a:p>
      </dsp:txBody>
      <dsp:txXfrm>
        <a:off x="4306263" y="53595"/>
        <a:ext cx="1511598" cy="946689"/>
      </dsp:txXfrm>
    </dsp:sp>
    <dsp:sp modelId="{FA3AFA71-DF56-B343-8378-B01D91B1B43F}">
      <dsp:nvSpPr>
        <dsp:cNvPr id="0" name=""/>
        <dsp:cNvSpPr/>
      </dsp:nvSpPr>
      <dsp:spPr>
        <a:xfrm>
          <a:off x="2965836" y="526940"/>
          <a:ext cx="4192452" cy="4192452"/>
        </a:xfrm>
        <a:custGeom>
          <a:avLst/>
          <a:gdLst/>
          <a:ahLst/>
          <a:cxnLst/>
          <a:rect l="0" t="0" r="0" b="0"/>
          <a:pathLst>
            <a:path>
              <a:moveTo>
                <a:pt x="3119514" y="266732"/>
              </a:moveTo>
              <a:arcTo wR="2096226" hR="2096226" stAng="17953172" swAng="12119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95543-E06A-6740-B6ED-E2BC5523D148}">
      <dsp:nvSpPr>
        <dsp:cNvPr id="0" name=""/>
        <dsp:cNvSpPr/>
      </dsp:nvSpPr>
      <dsp:spPr>
        <a:xfrm>
          <a:off x="6248679" y="1450838"/>
          <a:ext cx="1614026" cy="1049117"/>
        </a:xfrm>
        <a:prstGeom prst="roundRect">
          <a:avLst/>
        </a:prstGeom>
        <a:solidFill>
          <a:schemeClr val="accent2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ORGAN SPMI</a:t>
          </a:r>
        </a:p>
      </dsp:txBody>
      <dsp:txXfrm>
        <a:off x="6299893" y="1502052"/>
        <a:ext cx="1511598" cy="946689"/>
      </dsp:txXfrm>
    </dsp:sp>
    <dsp:sp modelId="{E8CC6161-8E09-944E-A1E3-1A30CB0BED5B}">
      <dsp:nvSpPr>
        <dsp:cNvPr id="0" name=""/>
        <dsp:cNvSpPr/>
      </dsp:nvSpPr>
      <dsp:spPr>
        <a:xfrm>
          <a:off x="2965836" y="526940"/>
          <a:ext cx="4192452" cy="4192452"/>
        </a:xfrm>
        <a:custGeom>
          <a:avLst/>
          <a:gdLst/>
          <a:ahLst/>
          <a:cxnLst/>
          <a:rect l="0" t="0" r="0" b="0"/>
          <a:pathLst>
            <a:path>
              <a:moveTo>
                <a:pt x="4187429" y="2241249"/>
              </a:moveTo>
              <a:arcTo wR="2096226" hR="2096226" stAng="21838025" swAng="1360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24265-617B-EE41-875D-268582128735}">
      <dsp:nvSpPr>
        <dsp:cNvPr id="0" name=""/>
        <dsp:cNvSpPr/>
      </dsp:nvSpPr>
      <dsp:spPr>
        <a:xfrm>
          <a:off x="5487180" y="3794490"/>
          <a:ext cx="1614026" cy="1049117"/>
        </a:xfrm>
        <a:prstGeom prst="roundRect">
          <a:avLst/>
        </a:prstGeom>
        <a:solidFill>
          <a:srgbClr val="92D05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AMI</a:t>
          </a:r>
        </a:p>
      </dsp:txBody>
      <dsp:txXfrm>
        <a:off x="5538394" y="3845704"/>
        <a:ext cx="1511598" cy="946689"/>
      </dsp:txXfrm>
    </dsp:sp>
    <dsp:sp modelId="{8238AB59-4EDE-4A46-9535-A56C531CFDCE}">
      <dsp:nvSpPr>
        <dsp:cNvPr id="0" name=""/>
        <dsp:cNvSpPr/>
      </dsp:nvSpPr>
      <dsp:spPr>
        <a:xfrm>
          <a:off x="2965836" y="526940"/>
          <a:ext cx="4192452" cy="4192452"/>
        </a:xfrm>
        <a:custGeom>
          <a:avLst/>
          <a:gdLst/>
          <a:ahLst/>
          <a:cxnLst/>
          <a:rect l="0" t="0" r="0" b="0"/>
          <a:pathLst>
            <a:path>
              <a:moveTo>
                <a:pt x="2353614" y="4176590"/>
              </a:moveTo>
              <a:arcTo wR="2096226" hR="2096226" stAng="4976823" swAng="84635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CC086-53E4-A340-8A1D-A5F5905D81E2}">
      <dsp:nvSpPr>
        <dsp:cNvPr id="0" name=""/>
        <dsp:cNvSpPr/>
      </dsp:nvSpPr>
      <dsp:spPr>
        <a:xfrm>
          <a:off x="3022918" y="3794490"/>
          <a:ext cx="1614026" cy="1049117"/>
        </a:xfrm>
        <a:prstGeom prst="roundRect">
          <a:avLst/>
        </a:prstGeom>
        <a:solidFill>
          <a:schemeClr val="accent4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RTM</a:t>
          </a:r>
        </a:p>
      </dsp:txBody>
      <dsp:txXfrm>
        <a:off x="3074132" y="3845704"/>
        <a:ext cx="1511598" cy="946689"/>
      </dsp:txXfrm>
    </dsp:sp>
    <dsp:sp modelId="{0CBD38BD-969B-F846-B137-A9A74D139613}">
      <dsp:nvSpPr>
        <dsp:cNvPr id="0" name=""/>
        <dsp:cNvSpPr/>
      </dsp:nvSpPr>
      <dsp:spPr>
        <a:xfrm>
          <a:off x="2965836" y="526940"/>
          <a:ext cx="4192452" cy="4192452"/>
        </a:xfrm>
        <a:custGeom>
          <a:avLst/>
          <a:gdLst/>
          <a:ahLst/>
          <a:cxnLst/>
          <a:rect l="0" t="0" r="0" b="0"/>
          <a:pathLst>
            <a:path>
              <a:moveTo>
                <a:pt x="222443" y="3035961"/>
              </a:moveTo>
              <a:arcTo wR="2096226" hR="2096226" stAng="9201926" swAng="1360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11D30-F1A1-E646-94A6-2524D779453E}">
      <dsp:nvSpPr>
        <dsp:cNvPr id="0" name=""/>
        <dsp:cNvSpPr/>
      </dsp:nvSpPr>
      <dsp:spPr>
        <a:xfrm>
          <a:off x="2261419" y="1450838"/>
          <a:ext cx="1614026" cy="1049117"/>
        </a:xfrm>
        <a:prstGeom prst="roundRect">
          <a:avLst/>
        </a:prstGeom>
        <a:solidFill>
          <a:srgbClr val="FF85FF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RTL</a:t>
          </a:r>
        </a:p>
      </dsp:txBody>
      <dsp:txXfrm>
        <a:off x="2312633" y="1502052"/>
        <a:ext cx="1511598" cy="946689"/>
      </dsp:txXfrm>
    </dsp:sp>
    <dsp:sp modelId="{1AD600BB-B067-794B-B424-746074D0B8C8}">
      <dsp:nvSpPr>
        <dsp:cNvPr id="0" name=""/>
        <dsp:cNvSpPr/>
      </dsp:nvSpPr>
      <dsp:spPr>
        <a:xfrm>
          <a:off x="2965836" y="526940"/>
          <a:ext cx="4192452" cy="4192452"/>
        </a:xfrm>
        <a:custGeom>
          <a:avLst/>
          <a:gdLst/>
          <a:ahLst/>
          <a:cxnLst/>
          <a:rect l="0" t="0" r="0" b="0"/>
          <a:pathLst>
            <a:path>
              <a:moveTo>
                <a:pt x="504173" y="732578"/>
              </a:moveTo>
              <a:arcTo wR="2096226" hR="2096226" stAng="13234871" swAng="12119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19169-F422-904C-B9C4-799909AF0FFC}">
      <dsp:nvSpPr>
        <dsp:cNvPr id="0" name=""/>
        <dsp:cNvSpPr/>
      </dsp:nvSpPr>
      <dsp:spPr>
        <a:xfrm>
          <a:off x="450846" y="915648"/>
          <a:ext cx="2083363" cy="72352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E895D4-306A-AA41-BF93-FD884922D6FF}">
      <dsp:nvSpPr>
        <dsp:cNvPr id="0" name=""/>
        <dsp:cNvSpPr/>
      </dsp:nvSpPr>
      <dsp:spPr>
        <a:xfrm>
          <a:off x="1293910" y="2687315"/>
          <a:ext cx="403752" cy="258401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BEE9F5-1E28-4144-A2A5-7A92A1409ECC}">
      <dsp:nvSpPr>
        <dsp:cNvPr id="0" name=""/>
        <dsp:cNvSpPr/>
      </dsp:nvSpPr>
      <dsp:spPr>
        <a:xfrm>
          <a:off x="0" y="2894036"/>
          <a:ext cx="3170976" cy="484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Implementasi</a:t>
          </a:r>
          <a:r>
            <a:rPr lang="en-US" sz="1400" b="1" kern="1200" dirty="0"/>
            <a:t> &amp; </a:t>
          </a:r>
          <a:r>
            <a:rPr lang="en-US" sz="1400" b="1" kern="1200" dirty="0" err="1"/>
            <a:t>Mitigasi</a:t>
          </a:r>
          <a:r>
            <a:rPr lang="en-US" sz="1400" b="1" kern="1200" dirty="0"/>
            <a:t> </a:t>
          </a:r>
          <a:r>
            <a:rPr lang="en-US" sz="1400" b="1" kern="1200" dirty="0" err="1"/>
            <a:t>Resiko</a:t>
          </a: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(</a:t>
          </a:r>
          <a:r>
            <a:rPr lang="en-US" sz="1400" b="1" kern="1200" dirty="0">
              <a:solidFill>
                <a:srgbClr val="FF0000"/>
              </a:solidFill>
            </a:rPr>
            <a:t>ISO 21001</a:t>
          </a:r>
          <a:r>
            <a:rPr lang="en-US" sz="1400" b="1" kern="1200" dirty="0"/>
            <a:t>)</a:t>
          </a:r>
          <a:endParaRPr lang="en-US" sz="1000" b="1" kern="1200" dirty="0"/>
        </a:p>
      </dsp:txBody>
      <dsp:txXfrm>
        <a:off x="0" y="2894036"/>
        <a:ext cx="3170976" cy="484503"/>
      </dsp:txXfrm>
    </dsp:sp>
    <dsp:sp modelId="{A734EF17-7893-2E49-8582-80A35426A3EB}">
      <dsp:nvSpPr>
        <dsp:cNvPr id="0" name=""/>
        <dsp:cNvSpPr/>
      </dsp:nvSpPr>
      <dsp:spPr>
        <a:xfrm>
          <a:off x="1208299" y="1695052"/>
          <a:ext cx="726754" cy="72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 err="1"/>
            <a:t>Sarana</a:t>
          </a:r>
          <a:r>
            <a:rPr lang="en-US" sz="800" kern="1200" dirty="0"/>
            <a:t> </a:t>
          </a:r>
          <a:r>
            <a:rPr lang="en-US" sz="800" kern="1200" dirty="0" err="1"/>
            <a:t>Prasarana</a:t>
          </a:r>
          <a:r>
            <a:rPr lang="en-US" sz="800" kern="1200" dirty="0"/>
            <a:t> </a:t>
          </a:r>
          <a:r>
            <a:rPr lang="en-US" sz="800" kern="1200" dirty="0" err="1"/>
            <a:t>Penunjang</a:t>
          </a:r>
          <a:endParaRPr lang="en-US" sz="800" kern="1200" dirty="0"/>
        </a:p>
      </dsp:txBody>
      <dsp:txXfrm>
        <a:off x="1314730" y="1801483"/>
        <a:ext cx="513892" cy="513892"/>
      </dsp:txXfrm>
    </dsp:sp>
    <dsp:sp modelId="{3F08E7E9-8019-4D44-87AB-09DD3E0DC822}">
      <dsp:nvSpPr>
        <dsp:cNvPr id="0" name=""/>
        <dsp:cNvSpPr/>
      </dsp:nvSpPr>
      <dsp:spPr>
        <a:xfrm>
          <a:off x="688266" y="1149825"/>
          <a:ext cx="726754" cy="72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Document</a:t>
          </a:r>
        </a:p>
      </dsp:txBody>
      <dsp:txXfrm>
        <a:off x="794697" y="1256256"/>
        <a:ext cx="513892" cy="513892"/>
      </dsp:txXfrm>
    </dsp:sp>
    <dsp:sp modelId="{3ABFA1A2-58F2-DE4A-B142-C39D6785C6EE}">
      <dsp:nvSpPr>
        <dsp:cNvPr id="0" name=""/>
        <dsp:cNvSpPr/>
      </dsp:nvSpPr>
      <dsp:spPr>
        <a:xfrm>
          <a:off x="1431171" y="974112"/>
          <a:ext cx="726754" cy="7267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Man</a:t>
          </a:r>
        </a:p>
      </dsp:txBody>
      <dsp:txXfrm>
        <a:off x="1537602" y="1080543"/>
        <a:ext cx="513892" cy="513892"/>
      </dsp:txXfrm>
    </dsp:sp>
    <dsp:sp modelId="{6441D96A-7B17-CD4D-982A-ACFB6A71370F}">
      <dsp:nvSpPr>
        <dsp:cNvPr id="0" name=""/>
        <dsp:cNvSpPr/>
      </dsp:nvSpPr>
      <dsp:spPr>
        <a:xfrm>
          <a:off x="368693" y="853105"/>
          <a:ext cx="2261014" cy="180881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84F53-4095-3D45-A4E5-4073D060FFF9}">
      <dsp:nvSpPr>
        <dsp:cNvPr id="0" name=""/>
        <dsp:cNvSpPr/>
      </dsp:nvSpPr>
      <dsp:spPr>
        <a:xfrm>
          <a:off x="844" y="154676"/>
          <a:ext cx="847390" cy="847390"/>
        </a:xfrm>
        <a:prstGeom prst="ellipse">
          <a:avLst/>
        </a:prstGeom>
        <a:solidFill>
          <a:srgbClr val="00B050">
            <a:alpha val="50000"/>
          </a:srgb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46635" tIns="11430" rIns="46635" bIns="11430" numCol="1" spcCol="1270" anchor="ctr" anchorCtr="0">
          <a:noAutofit/>
          <a:sp3d extrusionH="28000" prstMaterial="matte"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err="1"/>
            <a:t>Kebijakan</a:t>
          </a:r>
          <a:r>
            <a:rPr lang="en-US" sz="900" kern="1200"/>
            <a:t> SPMI</a:t>
          </a:r>
        </a:p>
      </dsp:txBody>
      <dsp:txXfrm>
        <a:off x="124941" y="278773"/>
        <a:ext cx="599196" cy="599196"/>
      </dsp:txXfrm>
    </dsp:sp>
    <dsp:sp modelId="{959531C5-78B2-8944-92CD-BE53F3D9C9F4}">
      <dsp:nvSpPr>
        <dsp:cNvPr id="0" name=""/>
        <dsp:cNvSpPr/>
      </dsp:nvSpPr>
      <dsp:spPr>
        <a:xfrm>
          <a:off x="678756" y="154676"/>
          <a:ext cx="847390" cy="847390"/>
        </a:xfrm>
        <a:prstGeom prst="ellipse">
          <a:avLst/>
        </a:prstGeom>
        <a:solidFill>
          <a:srgbClr val="FFC000">
            <a:alpha val="50000"/>
          </a:srgb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46635" tIns="11430" rIns="46635" bIns="11430" numCol="1" spcCol="1270" anchor="ctr" anchorCtr="0">
          <a:noAutofit/>
          <a:sp3d extrusionH="28000" prstMaterial="matte"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Manual SPMI</a:t>
          </a:r>
        </a:p>
      </dsp:txBody>
      <dsp:txXfrm>
        <a:off x="802853" y="278773"/>
        <a:ext cx="599196" cy="599196"/>
      </dsp:txXfrm>
    </dsp:sp>
    <dsp:sp modelId="{2EC2012D-9988-D145-AB92-E5989121383D}">
      <dsp:nvSpPr>
        <dsp:cNvPr id="0" name=""/>
        <dsp:cNvSpPr/>
      </dsp:nvSpPr>
      <dsp:spPr>
        <a:xfrm>
          <a:off x="1356668" y="154676"/>
          <a:ext cx="847390" cy="84739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46635" tIns="11430" rIns="46635" bIns="11430" numCol="1" spcCol="1270" anchor="ctr" anchorCtr="0">
          <a:noAutofit/>
          <a:sp3d extrusionH="28000" prstMaterial="matte"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err="1"/>
            <a:t>Standar</a:t>
          </a:r>
          <a:r>
            <a:rPr lang="en-US" sz="900" kern="1200"/>
            <a:t> SPMI</a:t>
          </a:r>
        </a:p>
      </dsp:txBody>
      <dsp:txXfrm>
        <a:off x="1480765" y="278773"/>
        <a:ext cx="599196" cy="599196"/>
      </dsp:txXfrm>
    </dsp:sp>
    <dsp:sp modelId="{26CFCAB5-89CB-CD4C-9D9E-9FC066191DAE}">
      <dsp:nvSpPr>
        <dsp:cNvPr id="0" name=""/>
        <dsp:cNvSpPr/>
      </dsp:nvSpPr>
      <dsp:spPr>
        <a:xfrm>
          <a:off x="2034581" y="154676"/>
          <a:ext cx="847390" cy="847390"/>
        </a:xfrm>
        <a:prstGeom prst="ellipse">
          <a:avLst/>
        </a:prstGeom>
        <a:solidFill>
          <a:srgbClr val="FF85FF">
            <a:alpha val="50000"/>
          </a:srgb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46635" tIns="11430" rIns="46635" bIns="11430" numCol="1" spcCol="1270" anchor="ctr" anchorCtr="0">
          <a:noAutofit/>
          <a:sp3d extrusionH="28000" prstMaterial="matte"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err="1"/>
            <a:t>Formulir</a:t>
          </a:r>
          <a:r>
            <a:rPr lang="en-US" sz="900" kern="1200"/>
            <a:t> SPMI</a:t>
          </a:r>
        </a:p>
      </dsp:txBody>
      <dsp:txXfrm>
        <a:off x="2158678" y="278773"/>
        <a:ext cx="599196" cy="59919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DA502A-C203-F946-9C83-B61D0D589B4C}">
      <dsp:nvSpPr>
        <dsp:cNvPr id="0" name=""/>
        <dsp:cNvSpPr/>
      </dsp:nvSpPr>
      <dsp:spPr>
        <a:xfrm>
          <a:off x="2816423" y="1904"/>
          <a:ext cx="1682353" cy="1093529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Komunikasi</a:t>
          </a:r>
          <a:endParaRPr lang="en-US" sz="2200" kern="1200" dirty="0"/>
        </a:p>
      </dsp:txBody>
      <dsp:txXfrm>
        <a:off x="2869805" y="55286"/>
        <a:ext cx="1575589" cy="986765"/>
      </dsp:txXfrm>
    </dsp:sp>
    <dsp:sp modelId="{0B315003-4A9F-4F49-A975-C0EA758C8C7D}">
      <dsp:nvSpPr>
        <dsp:cNvPr id="0" name=""/>
        <dsp:cNvSpPr/>
      </dsp:nvSpPr>
      <dsp:spPr>
        <a:xfrm>
          <a:off x="1473190" y="548668"/>
          <a:ext cx="4368819" cy="4368819"/>
        </a:xfrm>
        <a:custGeom>
          <a:avLst/>
          <a:gdLst/>
          <a:ahLst/>
          <a:cxnLst/>
          <a:rect l="0" t="0" r="0" b="0"/>
          <a:pathLst>
            <a:path>
              <a:moveTo>
                <a:pt x="3250880" y="278029"/>
              </a:moveTo>
              <a:arcTo wR="2184409" hR="2184409" stAng="17953416" swAng="1211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9A505-A50A-A744-A57A-55B90A5C947C}">
      <dsp:nvSpPr>
        <dsp:cNvPr id="0" name=""/>
        <dsp:cNvSpPr/>
      </dsp:nvSpPr>
      <dsp:spPr>
        <a:xfrm>
          <a:off x="4893920" y="1511294"/>
          <a:ext cx="1682353" cy="1093529"/>
        </a:xfrm>
        <a:prstGeom prst="roundRect">
          <a:avLst/>
        </a:prstGeom>
        <a:solidFill>
          <a:srgbClr val="FF8AD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Koordinasi</a:t>
          </a:r>
          <a:endParaRPr lang="en-US" sz="2200" kern="1200" dirty="0"/>
        </a:p>
      </dsp:txBody>
      <dsp:txXfrm>
        <a:off x="4947302" y="1564676"/>
        <a:ext cx="1575589" cy="986765"/>
      </dsp:txXfrm>
    </dsp:sp>
    <dsp:sp modelId="{706E1998-6046-6743-8F15-E56184F6BF22}">
      <dsp:nvSpPr>
        <dsp:cNvPr id="0" name=""/>
        <dsp:cNvSpPr/>
      </dsp:nvSpPr>
      <dsp:spPr>
        <a:xfrm>
          <a:off x="1473190" y="548668"/>
          <a:ext cx="4368819" cy="4368819"/>
        </a:xfrm>
        <a:custGeom>
          <a:avLst/>
          <a:gdLst/>
          <a:ahLst/>
          <a:cxnLst/>
          <a:rect l="0" t="0" r="0" b="0"/>
          <a:pathLst>
            <a:path>
              <a:moveTo>
                <a:pt x="4363580" y="2335615"/>
              </a:moveTo>
              <a:arcTo wR="2184409" hR="2184409" stAng="21838152" swAng="13597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BBD24-28AF-EB4C-8D29-153EE0F24850}">
      <dsp:nvSpPr>
        <dsp:cNvPr id="0" name=""/>
        <dsp:cNvSpPr/>
      </dsp:nvSpPr>
      <dsp:spPr>
        <a:xfrm>
          <a:off x="4100387" y="3953538"/>
          <a:ext cx="1682353" cy="1093529"/>
        </a:xfrm>
        <a:prstGeom prst="roundRect">
          <a:avLst/>
        </a:prstGeom>
        <a:solidFill>
          <a:srgbClr val="FF2F9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MONEV</a:t>
          </a:r>
        </a:p>
      </dsp:txBody>
      <dsp:txXfrm>
        <a:off x="4153769" y="4006920"/>
        <a:ext cx="1575589" cy="986765"/>
      </dsp:txXfrm>
    </dsp:sp>
    <dsp:sp modelId="{725F7F05-0125-6240-A56F-02AD431BD522}">
      <dsp:nvSpPr>
        <dsp:cNvPr id="0" name=""/>
        <dsp:cNvSpPr/>
      </dsp:nvSpPr>
      <dsp:spPr>
        <a:xfrm>
          <a:off x="1473190" y="548668"/>
          <a:ext cx="4368819" cy="4368819"/>
        </a:xfrm>
        <a:custGeom>
          <a:avLst/>
          <a:gdLst/>
          <a:ahLst/>
          <a:cxnLst/>
          <a:rect l="0" t="0" r="0" b="0"/>
          <a:pathLst>
            <a:path>
              <a:moveTo>
                <a:pt x="2452494" y="4352306"/>
              </a:moveTo>
              <a:arcTo wR="2184409" hR="2184409" stAng="4977032" swAng="84593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084AB5-5710-E747-AEB0-0446FF766ACD}">
      <dsp:nvSpPr>
        <dsp:cNvPr id="0" name=""/>
        <dsp:cNvSpPr/>
      </dsp:nvSpPr>
      <dsp:spPr>
        <a:xfrm>
          <a:off x="1532459" y="3953538"/>
          <a:ext cx="1682353" cy="1093529"/>
        </a:xfrm>
        <a:prstGeom prst="roundRect">
          <a:avLst/>
        </a:prstGeom>
        <a:solidFill>
          <a:srgbClr val="00B0F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Analisis</a:t>
          </a:r>
          <a:endParaRPr lang="en-US" sz="2200" kern="1200" dirty="0"/>
        </a:p>
      </dsp:txBody>
      <dsp:txXfrm>
        <a:off x="1585841" y="4006920"/>
        <a:ext cx="1575589" cy="986765"/>
      </dsp:txXfrm>
    </dsp:sp>
    <dsp:sp modelId="{2D812E47-7C7F-5E47-959D-FB9E19C72E9D}">
      <dsp:nvSpPr>
        <dsp:cNvPr id="0" name=""/>
        <dsp:cNvSpPr/>
      </dsp:nvSpPr>
      <dsp:spPr>
        <a:xfrm>
          <a:off x="1473190" y="548668"/>
          <a:ext cx="4368819" cy="4368819"/>
        </a:xfrm>
        <a:custGeom>
          <a:avLst/>
          <a:gdLst/>
          <a:ahLst/>
          <a:cxnLst/>
          <a:rect l="0" t="0" r="0" b="0"/>
          <a:pathLst>
            <a:path>
              <a:moveTo>
                <a:pt x="231752" y="3163579"/>
              </a:moveTo>
              <a:arcTo wR="2184409" hR="2184409" stAng="9202098" swAng="13597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6C4DC-4B0F-5746-AAC2-50A6D8ADF905}">
      <dsp:nvSpPr>
        <dsp:cNvPr id="0" name=""/>
        <dsp:cNvSpPr/>
      </dsp:nvSpPr>
      <dsp:spPr>
        <a:xfrm>
          <a:off x="738926" y="1511294"/>
          <a:ext cx="1682353" cy="1093529"/>
        </a:xfrm>
        <a:prstGeom prst="roundRect">
          <a:avLst/>
        </a:prstGeom>
        <a:solidFill>
          <a:srgbClr val="FFFF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rgbClr val="7030A0"/>
              </a:solidFill>
            </a:rPr>
            <a:t>RTL</a:t>
          </a:r>
        </a:p>
      </dsp:txBody>
      <dsp:txXfrm>
        <a:off x="792308" y="1564676"/>
        <a:ext cx="1575589" cy="986765"/>
      </dsp:txXfrm>
    </dsp:sp>
    <dsp:sp modelId="{D157009D-5B3F-204A-8104-52A246A11809}">
      <dsp:nvSpPr>
        <dsp:cNvPr id="0" name=""/>
        <dsp:cNvSpPr/>
      </dsp:nvSpPr>
      <dsp:spPr>
        <a:xfrm>
          <a:off x="1473190" y="548668"/>
          <a:ext cx="4368819" cy="4368819"/>
        </a:xfrm>
        <a:custGeom>
          <a:avLst/>
          <a:gdLst/>
          <a:ahLst/>
          <a:cxnLst/>
          <a:rect l="0" t="0" r="0" b="0"/>
          <a:pathLst>
            <a:path>
              <a:moveTo>
                <a:pt x="525442" y="763327"/>
              </a:moveTo>
              <a:arcTo wR="2184409" hR="2184409" stAng="13235015" swAng="12115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E0293-F162-A948-B916-0385FC80CB6E}">
      <dsp:nvSpPr>
        <dsp:cNvPr id="0" name=""/>
        <dsp:cNvSpPr/>
      </dsp:nvSpPr>
      <dsp:spPr>
        <a:xfrm rot="5400000">
          <a:off x="-208176" y="210874"/>
          <a:ext cx="1387845" cy="9714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2-4 </a:t>
          </a:r>
          <a:r>
            <a:rPr lang="en-US" sz="1700" kern="1200" dirty="0" err="1"/>
            <a:t>Okt</a:t>
          </a:r>
          <a:r>
            <a:rPr lang="en-US" sz="1700" kern="1200" dirty="0"/>
            <a:t> 20</a:t>
          </a:r>
        </a:p>
      </dsp:txBody>
      <dsp:txXfrm rot="-5400000">
        <a:off x="2" y="488443"/>
        <a:ext cx="971491" cy="416354"/>
      </dsp:txXfrm>
    </dsp:sp>
    <dsp:sp modelId="{5AE2D72E-E4E7-C244-8C5A-7716100D7CD6}">
      <dsp:nvSpPr>
        <dsp:cNvPr id="0" name=""/>
        <dsp:cNvSpPr/>
      </dsp:nvSpPr>
      <dsp:spPr>
        <a:xfrm rot="5400000">
          <a:off x="3692296" y="-2718107"/>
          <a:ext cx="902099" cy="6343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Bagi</a:t>
          </a:r>
          <a:r>
            <a:rPr lang="en-US" sz="1700" kern="1200" dirty="0"/>
            <a:t> </a:t>
          </a:r>
          <a:r>
            <a:rPr lang="en-US" sz="1700" kern="1200" dirty="0" err="1"/>
            <a:t>Tugas</a:t>
          </a:r>
          <a:r>
            <a:rPr lang="en-US" sz="1700" kern="1200" dirty="0"/>
            <a:t> </a:t>
          </a:r>
          <a:r>
            <a:rPr lang="en-US" sz="1700" kern="1200" dirty="0" err="1"/>
            <a:t>Habis</a:t>
          </a:r>
          <a:r>
            <a:rPr lang="en-US" sz="1700" kern="1200" dirty="0"/>
            <a:t> </a:t>
          </a:r>
          <a:r>
            <a:rPr lang="en-US" sz="1700" kern="1200" dirty="0" err="1"/>
            <a:t>Embanan</a:t>
          </a:r>
          <a:r>
            <a:rPr lang="en-US" sz="1700" kern="1200" dirty="0"/>
            <a:t> &amp; KPI </a:t>
          </a:r>
          <a:r>
            <a:rPr lang="en-US" sz="1700" kern="1200" dirty="0" err="1"/>
            <a:t>ke</a:t>
          </a:r>
          <a:r>
            <a:rPr lang="en-US" sz="1700" kern="1200" dirty="0"/>
            <a:t> </a:t>
          </a:r>
          <a:r>
            <a:rPr lang="en-US" sz="1700" kern="1200" dirty="0" err="1"/>
            <a:t>semua</a:t>
          </a:r>
          <a:r>
            <a:rPr lang="en-US" sz="1700" kern="1200" dirty="0"/>
            <a:t> </a:t>
          </a:r>
          <a:r>
            <a:rPr lang="en-US" sz="1700" kern="1200" dirty="0" err="1"/>
            <a:t>Bidang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Masukkan </a:t>
          </a:r>
          <a:r>
            <a:rPr lang="en-US" sz="1700" kern="1200" dirty="0" err="1"/>
            <a:t>ke</a:t>
          </a:r>
          <a:r>
            <a:rPr lang="en-US" sz="1700" kern="1200" dirty="0"/>
            <a:t> RKAT </a:t>
          </a:r>
          <a:r>
            <a:rPr lang="en-US" sz="1700" kern="1200" dirty="0" err="1"/>
            <a:t>masing-masing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Masukkan </a:t>
          </a:r>
          <a:r>
            <a:rPr lang="en-US" sz="1700" kern="1200" dirty="0" err="1"/>
            <a:t>ke</a:t>
          </a:r>
          <a:r>
            <a:rPr lang="en-US" sz="1700" kern="1200" dirty="0"/>
            <a:t> SIMKEU</a:t>
          </a:r>
        </a:p>
      </dsp:txBody>
      <dsp:txXfrm rot="-5400000">
        <a:off x="971492" y="46734"/>
        <a:ext cx="6299671" cy="814025"/>
      </dsp:txXfrm>
    </dsp:sp>
    <dsp:sp modelId="{4C94DC90-978B-6544-8C9E-573C202F2B08}">
      <dsp:nvSpPr>
        <dsp:cNvPr id="0" name=""/>
        <dsp:cNvSpPr/>
      </dsp:nvSpPr>
      <dsp:spPr>
        <a:xfrm rot="5400000">
          <a:off x="-208176" y="1453552"/>
          <a:ext cx="1387845" cy="9714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FF0000"/>
              </a:solidFill>
            </a:rPr>
            <a:t>5-7 </a:t>
          </a:r>
          <a:r>
            <a:rPr lang="en-US" sz="1700" kern="1200" dirty="0" err="1">
              <a:solidFill>
                <a:srgbClr val="FF0000"/>
              </a:solidFill>
            </a:rPr>
            <a:t>Okt</a:t>
          </a:r>
          <a:r>
            <a:rPr lang="en-US" sz="1700" kern="1200" dirty="0">
              <a:solidFill>
                <a:srgbClr val="FF0000"/>
              </a:solidFill>
            </a:rPr>
            <a:t> 20</a:t>
          </a:r>
        </a:p>
      </dsp:txBody>
      <dsp:txXfrm rot="-5400000">
        <a:off x="2" y="1731121"/>
        <a:ext cx="971491" cy="416354"/>
      </dsp:txXfrm>
    </dsp:sp>
    <dsp:sp modelId="{E8BC9EA9-FF6E-D947-807E-54AD3AD78494}">
      <dsp:nvSpPr>
        <dsp:cNvPr id="0" name=""/>
        <dsp:cNvSpPr/>
      </dsp:nvSpPr>
      <dsp:spPr>
        <a:xfrm rot="5400000">
          <a:off x="3692296" y="-1475428"/>
          <a:ext cx="902099" cy="6343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Rapat</a:t>
          </a:r>
          <a:r>
            <a:rPr lang="en-US" sz="1700" kern="1200" dirty="0"/>
            <a:t> </a:t>
          </a:r>
          <a:r>
            <a:rPr lang="en-US" sz="1700" kern="1200" dirty="0" err="1"/>
            <a:t>Bidang</a:t>
          </a:r>
          <a:r>
            <a:rPr lang="en-US" sz="1700" kern="1200" dirty="0"/>
            <a:t> </a:t>
          </a:r>
          <a:r>
            <a:rPr lang="en-US" sz="1700" kern="1200" dirty="0" err="1"/>
            <a:t>dengan</a:t>
          </a:r>
          <a:r>
            <a:rPr lang="en-US" sz="1700" kern="1200" dirty="0"/>
            <a:t> </a:t>
          </a:r>
          <a:r>
            <a:rPr lang="en-US" sz="1700" kern="1200" dirty="0" err="1"/>
            <a:t>Dekan</a:t>
          </a:r>
          <a:r>
            <a:rPr lang="en-US" sz="1700" kern="1200" dirty="0"/>
            <a:t>, WD1+2, KPS-SPS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Sebar</a:t>
          </a:r>
          <a:r>
            <a:rPr lang="en-US" sz="1700" kern="1200" dirty="0"/>
            <a:t> Target KPI/</a:t>
          </a:r>
          <a:r>
            <a:rPr lang="en-US" sz="1700" kern="1200" dirty="0" err="1"/>
            <a:t>Embanan</a:t>
          </a:r>
          <a:r>
            <a:rPr lang="en-US" sz="1700" kern="1200" dirty="0"/>
            <a:t> </a:t>
          </a:r>
          <a:r>
            <a:rPr lang="en-US" sz="1700" kern="1200" dirty="0" err="1"/>
            <a:t>ke</a:t>
          </a:r>
          <a:r>
            <a:rPr lang="en-US" sz="1700" kern="1200" dirty="0"/>
            <a:t> </a:t>
          </a:r>
          <a:r>
            <a:rPr lang="en-US" sz="1700" kern="1200" dirty="0" err="1"/>
            <a:t>semua</a:t>
          </a:r>
          <a:r>
            <a:rPr lang="en-US" sz="1700" kern="1200" dirty="0"/>
            <a:t> </a:t>
          </a:r>
          <a:r>
            <a:rPr lang="en-US" sz="1700" kern="1200" dirty="0" err="1"/>
            <a:t>Fak</a:t>
          </a:r>
          <a:r>
            <a:rPr lang="en-US" sz="1700" kern="1200" dirty="0"/>
            <a:t>/PS</a:t>
          </a:r>
        </a:p>
      </dsp:txBody>
      <dsp:txXfrm rot="-5400000">
        <a:off x="971492" y="1289413"/>
        <a:ext cx="6299671" cy="814025"/>
      </dsp:txXfrm>
    </dsp:sp>
    <dsp:sp modelId="{1C0006A5-705C-CC47-9C94-E6AC2C89B8A5}">
      <dsp:nvSpPr>
        <dsp:cNvPr id="0" name=""/>
        <dsp:cNvSpPr/>
      </dsp:nvSpPr>
      <dsp:spPr>
        <a:xfrm rot="5400000">
          <a:off x="-208176" y="2696230"/>
          <a:ext cx="1387845" cy="9714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FF0000"/>
              </a:solidFill>
            </a:rPr>
            <a:t>8-9 </a:t>
          </a:r>
          <a:r>
            <a:rPr lang="en-US" sz="1700" kern="1200" dirty="0" err="1">
              <a:solidFill>
                <a:srgbClr val="FF0000"/>
              </a:solidFill>
            </a:rPr>
            <a:t>Okt</a:t>
          </a:r>
          <a:r>
            <a:rPr lang="en-US" sz="1700" kern="1200" dirty="0">
              <a:solidFill>
                <a:srgbClr val="FF0000"/>
              </a:solidFill>
            </a:rPr>
            <a:t> 20 </a:t>
          </a:r>
        </a:p>
      </dsp:txBody>
      <dsp:txXfrm rot="-5400000">
        <a:off x="2" y="2973799"/>
        <a:ext cx="971491" cy="416354"/>
      </dsp:txXfrm>
    </dsp:sp>
    <dsp:sp modelId="{74D6ACAA-18A0-F641-9DB1-7BA5C173EED8}">
      <dsp:nvSpPr>
        <dsp:cNvPr id="0" name=""/>
        <dsp:cNvSpPr/>
      </dsp:nvSpPr>
      <dsp:spPr>
        <a:xfrm rot="5400000">
          <a:off x="3692296" y="-232750"/>
          <a:ext cx="902099" cy="6343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RAKER UNISSULA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Fokus</a:t>
          </a:r>
          <a:r>
            <a:rPr lang="en-US" sz="1700" kern="1200" dirty="0"/>
            <a:t> </a:t>
          </a:r>
          <a:r>
            <a:rPr lang="en-US" sz="1700" kern="1200" dirty="0" err="1"/>
            <a:t>masalah</a:t>
          </a:r>
          <a:r>
            <a:rPr lang="en-US" sz="1700" kern="1200" dirty="0"/>
            <a:t> </a:t>
          </a:r>
          <a:r>
            <a:rPr lang="en-US" sz="1700" kern="1200" dirty="0" err="1"/>
            <a:t>Krusial</a:t>
          </a:r>
          <a:r>
            <a:rPr lang="en-US" sz="1700" kern="1200" dirty="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Bahas </a:t>
          </a:r>
          <a:r>
            <a:rPr lang="en-US" sz="1700" kern="1200" dirty="0" err="1"/>
            <a:t>masalah</a:t>
          </a:r>
          <a:r>
            <a:rPr lang="en-US" sz="1700" kern="1200" dirty="0"/>
            <a:t> &amp; </a:t>
          </a:r>
          <a:r>
            <a:rPr lang="en-US" sz="1700" kern="1200" dirty="0" err="1"/>
            <a:t>potensi</a:t>
          </a:r>
          <a:r>
            <a:rPr lang="en-US" sz="1700" kern="1200" dirty="0"/>
            <a:t> </a:t>
          </a:r>
          <a:r>
            <a:rPr lang="en-US" sz="1700" kern="1200" dirty="0" err="1"/>
            <a:t>masalah</a:t>
          </a:r>
          <a:r>
            <a:rPr lang="en-US" sz="1700" kern="1200" dirty="0"/>
            <a:t> </a:t>
          </a:r>
          <a:r>
            <a:rPr lang="en-US" sz="1700" kern="1200" dirty="0" err="1"/>
            <a:t>lintas</a:t>
          </a:r>
          <a:r>
            <a:rPr lang="en-US" sz="1700" kern="1200" dirty="0"/>
            <a:t> </a:t>
          </a:r>
          <a:r>
            <a:rPr lang="en-US" sz="1700" kern="1200" dirty="0" err="1"/>
            <a:t>Bidang</a:t>
          </a:r>
          <a:endParaRPr lang="en-US" sz="1700" kern="1200" dirty="0"/>
        </a:p>
      </dsp:txBody>
      <dsp:txXfrm rot="-5400000">
        <a:off x="971492" y="2532091"/>
        <a:ext cx="6299671" cy="814025"/>
      </dsp:txXfrm>
    </dsp:sp>
    <dsp:sp modelId="{64F57577-F54B-124F-BB21-85EA17ED2969}">
      <dsp:nvSpPr>
        <dsp:cNvPr id="0" name=""/>
        <dsp:cNvSpPr/>
      </dsp:nvSpPr>
      <dsp:spPr>
        <a:xfrm rot="5400000">
          <a:off x="-208176" y="3938909"/>
          <a:ext cx="1387845" cy="9714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OKT 20</a:t>
          </a:r>
        </a:p>
      </dsp:txBody>
      <dsp:txXfrm rot="-5400000">
        <a:off x="2" y="4216478"/>
        <a:ext cx="971491" cy="416354"/>
      </dsp:txXfrm>
    </dsp:sp>
    <dsp:sp modelId="{9BC49023-6D78-E64E-89B6-13374234820A}">
      <dsp:nvSpPr>
        <dsp:cNvPr id="0" name=""/>
        <dsp:cNvSpPr/>
      </dsp:nvSpPr>
      <dsp:spPr>
        <a:xfrm rot="5400000">
          <a:off x="3692296" y="1009927"/>
          <a:ext cx="902099" cy="6343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Pendampingan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 err="1"/>
            <a:t>Finalisasi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KIRIM KE YBWSA</a:t>
          </a:r>
        </a:p>
      </dsp:txBody>
      <dsp:txXfrm rot="-5400000">
        <a:off x="971492" y="3774769"/>
        <a:ext cx="6299671" cy="81402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D8CA5-8D9F-B44A-AC39-F1C74C07E388}">
      <dsp:nvSpPr>
        <dsp:cNvPr id="0" name=""/>
        <dsp:cNvSpPr/>
      </dsp:nvSpPr>
      <dsp:spPr>
        <a:xfrm>
          <a:off x="0" y="0"/>
          <a:ext cx="7315200" cy="5121275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3974678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KERJA CERDAS-KERAS -IKHLAS </a:t>
          </a:r>
        </a:p>
      </dsp:txBody>
      <dsp:txXfrm>
        <a:off x="127497" y="127497"/>
        <a:ext cx="7060206" cy="4866281"/>
      </dsp:txXfrm>
    </dsp:sp>
    <dsp:sp modelId="{63AC6088-8EFF-364B-B53A-DA79F8D0DFF4}">
      <dsp:nvSpPr>
        <dsp:cNvPr id="0" name=""/>
        <dsp:cNvSpPr/>
      </dsp:nvSpPr>
      <dsp:spPr>
        <a:xfrm>
          <a:off x="182880" y="1280318"/>
          <a:ext cx="1097280" cy="176443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Kreatif</a:t>
          </a:r>
          <a:endParaRPr lang="en-US" sz="2100" kern="1200" dirty="0"/>
        </a:p>
      </dsp:txBody>
      <dsp:txXfrm>
        <a:off x="216625" y="1314063"/>
        <a:ext cx="1029790" cy="1696949"/>
      </dsp:txXfrm>
    </dsp:sp>
    <dsp:sp modelId="{4FB258AF-5B68-EF4F-AE4A-B11BFCDC8107}">
      <dsp:nvSpPr>
        <dsp:cNvPr id="0" name=""/>
        <dsp:cNvSpPr/>
      </dsp:nvSpPr>
      <dsp:spPr>
        <a:xfrm>
          <a:off x="182880" y="3098764"/>
          <a:ext cx="1097280" cy="176443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Inovatif</a:t>
          </a:r>
          <a:endParaRPr lang="en-US" sz="2100" kern="1200" dirty="0"/>
        </a:p>
      </dsp:txBody>
      <dsp:txXfrm>
        <a:off x="216625" y="3132509"/>
        <a:ext cx="1029790" cy="1696949"/>
      </dsp:txXfrm>
    </dsp:sp>
    <dsp:sp modelId="{BDDFDDB6-980C-FB46-992E-C5FD881F9E55}">
      <dsp:nvSpPr>
        <dsp:cNvPr id="0" name=""/>
        <dsp:cNvSpPr/>
      </dsp:nvSpPr>
      <dsp:spPr>
        <a:xfrm>
          <a:off x="1463040" y="1280318"/>
          <a:ext cx="5669280" cy="3584892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2276407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KOMITMEN TINGGI</a:t>
          </a:r>
        </a:p>
      </dsp:txBody>
      <dsp:txXfrm>
        <a:off x="1573288" y="1390566"/>
        <a:ext cx="5448784" cy="3364396"/>
      </dsp:txXfrm>
    </dsp:sp>
    <dsp:sp modelId="{7FD0DFF4-EAB2-6A45-A26A-B702FB3B24E1}">
      <dsp:nvSpPr>
        <dsp:cNvPr id="0" name=""/>
        <dsp:cNvSpPr/>
      </dsp:nvSpPr>
      <dsp:spPr>
        <a:xfrm>
          <a:off x="1604772" y="2535031"/>
          <a:ext cx="1133856" cy="100348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individu</a:t>
          </a:r>
          <a:endParaRPr lang="en-US" sz="2100" kern="1200" dirty="0"/>
        </a:p>
      </dsp:txBody>
      <dsp:txXfrm>
        <a:off x="1635633" y="2565892"/>
        <a:ext cx="1072134" cy="941759"/>
      </dsp:txXfrm>
    </dsp:sp>
    <dsp:sp modelId="{D5707D41-21A1-3245-8B58-966C3CD1C841}">
      <dsp:nvSpPr>
        <dsp:cNvPr id="0" name=""/>
        <dsp:cNvSpPr/>
      </dsp:nvSpPr>
      <dsp:spPr>
        <a:xfrm>
          <a:off x="1604772" y="3591929"/>
          <a:ext cx="1133856" cy="100348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Jamaah</a:t>
          </a:r>
          <a:endParaRPr lang="en-US" sz="2100" kern="1200" dirty="0"/>
        </a:p>
      </dsp:txBody>
      <dsp:txXfrm>
        <a:off x="1635633" y="3622790"/>
        <a:ext cx="1072134" cy="941759"/>
      </dsp:txXfrm>
    </dsp:sp>
    <dsp:sp modelId="{46997E0F-B509-CF4F-8E0E-8DFDAE46876B}">
      <dsp:nvSpPr>
        <dsp:cNvPr id="0" name=""/>
        <dsp:cNvSpPr/>
      </dsp:nvSpPr>
      <dsp:spPr>
        <a:xfrm>
          <a:off x="2889504" y="2560637"/>
          <a:ext cx="4059936" cy="2048510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15627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SUKSES</a:t>
          </a:r>
        </a:p>
      </dsp:txBody>
      <dsp:txXfrm>
        <a:off x="2952503" y="2623636"/>
        <a:ext cx="3933938" cy="1922512"/>
      </dsp:txXfrm>
    </dsp:sp>
    <dsp:sp modelId="{0DB612C7-DC65-8447-BE27-095A1364D858}">
      <dsp:nvSpPr>
        <dsp:cNvPr id="0" name=""/>
        <dsp:cNvSpPr/>
      </dsp:nvSpPr>
      <dsp:spPr>
        <a:xfrm>
          <a:off x="2991002" y="3482467"/>
          <a:ext cx="1900220" cy="92182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DUNIA</a:t>
          </a:r>
        </a:p>
      </dsp:txBody>
      <dsp:txXfrm>
        <a:off x="3019351" y="3510816"/>
        <a:ext cx="1843522" cy="865131"/>
      </dsp:txXfrm>
    </dsp:sp>
    <dsp:sp modelId="{355F3FBE-C1A2-D84D-8C0F-A3F8FA441D9D}">
      <dsp:nvSpPr>
        <dsp:cNvPr id="0" name=""/>
        <dsp:cNvSpPr/>
      </dsp:nvSpPr>
      <dsp:spPr>
        <a:xfrm>
          <a:off x="4945283" y="3482467"/>
          <a:ext cx="1900220" cy="92182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AKHIRAT</a:t>
          </a:r>
        </a:p>
      </dsp:txBody>
      <dsp:txXfrm>
        <a:off x="4973632" y="3510816"/>
        <a:ext cx="1843522" cy="865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s.wikipedia.org/wiki/Buku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xhere.com/id/photo/990604" TargetMode="Externa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3" Type="http://schemas.openxmlformats.org/officeDocument/2006/relationships/diagramLayout" Target="../diagrams/layout7.xml"/><Relationship Id="rId21" Type="http://schemas.openxmlformats.org/officeDocument/2006/relationships/diagramColors" Target="../diagrams/colors10.xml"/><Relationship Id="rId7" Type="http://schemas.openxmlformats.org/officeDocument/2006/relationships/diagramData" Target="../diagrams/data8.xml"/><Relationship Id="rId12" Type="http://schemas.openxmlformats.org/officeDocument/2006/relationships/image" Target="../media/image12.emf"/><Relationship Id="rId17" Type="http://schemas.microsoft.com/office/2007/relationships/diagramDrawing" Target="../diagrams/drawing9.xml"/><Relationship Id="rId2" Type="http://schemas.openxmlformats.org/officeDocument/2006/relationships/diagramData" Target="../diagrams/data7.xml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QuickStyle" Target="../diagrams/quickStyle9.xml"/><Relationship Id="rId10" Type="http://schemas.openxmlformats.org/officeDocument/2006/relationships/diagramColors" Target="../diagrams/colors8.xml"/><Relationship Id="rId19" Type="http://schemas.openxmlformats.org/officeDocument/2006/relationships/diagramLayout" Target="../diagrams/layout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umbartime.com/rapal-mantra-pemain-opini-dan-tim-sukses-dalam-kontestasi-pilkada-by-anton-aruan/" TargetMode="External"/><Relationship Id="rId3" Type="http://schemas.openxmlformats.org/officeDocument/2006/relationships/diagramLayout" Target="../diagrams/layout13.xml"/><Relationship Id="rId7" Type="http://schemas.openxmlformats.org/officeDocument/2006/relationships/image" Target="../media/image13.jp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10" Type="http://schemas.openxmlformats.org/officeDocument/2006/relationships/hyperlink" Target="http://majubersamakuncisukses.blogspot.com/" TargetMode="Externa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79EA-5642-D945-83B7-280F48E16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1111827"/>
            <a:ext cx="7315200" cy="327313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BAGAIMANA STRATEGI PENCAPAIAN &amp; RTL EMBANAN KPI PIMPINAN?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A90EB-1F7A-FB47-A512-58228A9E9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PIMPINAN BIDANG UNISSULA</a:t>
            </a:r>
          </a:p>
          <a:p>
            <a:r>
              <a:rPr lang="en-US" dirty="0">
                <a:solidFill>
                  <a:srgbClr val="FFFF00"/>
                </a:solidFill>
              </a:rPr>
              <a:t>TAHUN 2020/2021</a:t>
            </a:r>
          </a:p>
          <a:p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Koordinasi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UNISSULA, 1 </a:t>
            </a:r>
            <a:r>
              <a:rPr lang="en-US" dirty="0" err="1"/>
              <a:t>Oktober</a:t>
            </a:r>
            <a:r>
              <a:rPr lang="en-US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376369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8597-2012-744E-9022-E32976D2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</a:t>
            </a:r>
            <a:r>
              <a:rPr lang="en-US" dirty="0" err="1"/>
              <a:t>Acuan</a:t>
            </a:r>
            <a:br>
              <a:rPr lang="en-US" dirty="0"/>
            </a:br>
            <a:r>
              <a:rPr lang="en-US" b="1" dirty="0" err="1">
                <a:solidFill>
                  <a:srgbClr val="FF0000"/>
                </a:solidFill>
              </a:rPr>
              <a:t>Wajib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Pejabat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36E0282-15D1-E544-A4E5-5F289A828D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5439852"/>
              </p:ext>
            </p:extLst>
          </p:nvPr>
        </p:nvGraphicFramePr>
        <p:xfrm>
          <a:off x="3619356" y="302409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5-Point Star 4">
            <a:extLst>
              <a:ext uri="{FF2B5EF4-FFF2-40B4-BE49-F238E27FC236}">
                <a16:creationId xmlns:a16="http://schemas.microsoft.com/office/drawing/2014/main" id="{1A80B8DE-1ADB-0248-AED8-D2B071E515D0}"/>
              </a:ext>
            </a:extLst>
          </p:cNvPr>
          <p:cNvSpPr/>
          <p:nvPr/>
        </p:nvSpPr>
        <p:spPr>
          <a:xfrm>
            <a:off x="8316191" y="0"/>
            <a:ext cx="3875809" cy="3117273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APT UNGGUL 2024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F9446917-3EBD-E14D-8B35-0A68EBAF0404}"/>
              </a:ext>
            </a:extLst>
          </p:cNvPr>
          <p:cNvSpPr/>
          <p:nvPr/>
        </p:nvSpPr>
        <p:spPr>
          <a:xfrm>
            <a:off x="5881255" y="5125749"/>
            <a:ext cx="2351809" cy="665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F8FAD-8EEB-3B43-8551-DA1BD4AAC15A}"/>
              </a:ext>
            </a:extLst>
          </p:cNvPr>
          <p:cNvSpPr txBox="1"/>
          <p:nvPr/>
        </p:nvSpPr>
        <p:spPr>
          <a:xfrm>
            <a:off x="4914900" y="5790767"/>
            <a:ext cx="541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DOWNLOAD DI WEB LP3M UNISSULA</a:t>
            </a:r>
          </a:p>
        </p:txBody>
      </p:sp>
    </p:spTree>
    <p:extLst>
      <p:ext uri="{BB962C8B-B14F-4D97-AF65-F5344CB8AC3E}">
        <p14:creationId xmlns:p14="http://schemas.microsoft.com/office/powerpoint/2010/main" val="312189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4A4F-A387-9344-8B0A-6C9456CC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HAL YANG HARUS DIFASILITASI OLEH UNIT KERJA di UNISSULA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30F0A6-DA56-BF40-BF17-F0B477845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26728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260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A57BF-F642-7F48-ABAA-FCAC25A3E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090" y="868680"/>
            <a:ext cx="7087910" cy="5352011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INDIKATOR EMBANAN REKTOR DARI YBWSA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&amp;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INDIKATOR KLASTERISASI/PEMERINGKATAN PT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D32DB7-DB57-9E4F-A639-787382FB5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67" y="868680"/>
            <a:ext cx="7315200" cy="512064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TERLAMPIR </a:t>
            </a:r>
          </a:p>
        </p:txBody>
      </p:sp>
    </p:spTree>
    <p:extLst>
      <p:ext uri="{BB962C8B-B14F-4D97-AF65-F5344CB8AC3E}">
        <p14:creationId xmlns:p14="http://schemas.microsoft.com/office/powerpoint/2010/main" val="1617308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3572-6234-0540-A41E-C73DEB442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EMBANAN APT UNGGUL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A886-D609-B34D-B3AF-C87EA87F5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211" y="4840359"/>
            <a:ext cx="9013727" cy="2770355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Bila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meleset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satu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maka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skor</a:t>
            </a:r>
            <a:r>
              <a:rPr lang="en-US" b="1" dirty="0">
                <a:solidFill>
                  <a:srgbClr val="C00000"/>
                </a:solidFill>
              </a:rPr>
              <a:t> 3,25 </a:t>
            </a:r>
            <a:r>
              <a:rPr lang="en-US" b="1" dirty="0" err="1">
                <a:solidFill>
                  <a:srgbClr val="C00000"/>
                </a:solidFill>
              </a:rPr>
              <a:t>syarat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perlu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peringkat</a:t>
            </a:r>
            <a:r>
              <a:rPr lang="en-US" b="1" dirty="0">
                <a:solidFill>
                  <a:srgbClr val="C00000"/>
                </a:solidFill>
              </a:rPr>
              <a:t> UNGGUL LEPAS </a:t>
            </a:r>
          </a:p>
          <a:p>
            <a:pPr marL="0" indent="0">
              <a:buNone/>
            </a:pPr>
            <a:r>
              <a:rPr lang="en-US" dirty="0">
                <a:solidFill>
                  <a:srgbClr val="D883FF"/>
                </a:solidFill>
                <a:sym typeface="Wingdings" pitchFamily="2" charset="2"/>
              </a:rPr>
              <a:t>     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BAIK SEKALI</a:t>
            </a:r>
          </a:p>
          <a:p>
            <a:r>
              <a:rPr lang="en-US" sz="1800" dirty="0">
                <a:solidFill>
                  <a:srgbClr val="FF2F92"/>
                </a:solidFill>
                <a:sym typeface="Wingdings" pitchFamily="2" charset="2"/>
              </a:rPr>
              <a:t>PERHATIKAN SYARA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T PERLU TERAKREDITASI &amp; SYARAT PERLU PERINGKAT APS</a:t>
            </a:r>
            <a:endParaRPr lang="en-US" dirty="0">
              <a:solidFill>
                <a:srgbClr val="FF2F9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E8FA49-3AD3-E749-A7EA-5086BB7B9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52" y="0"/>
            <a:ext cx="8293676" cy="3616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7033FA-0653-2F49-8CE8-B0CAC4914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314" y="3577863"/>
            <a:ext cx="9705686" cy="206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3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3572-6234-0540-A41E-C73DEB442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SEBARAN EMBANAN APT UNGGUL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0A886-D609-B34D-B3AF-C87EA87F5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57199" y="4429717"/>
            <a:ext cx="7315200" cy="3387020"/>
          </a:xfrm>
        </p:spPr>
        <p:txBody>
          <a:bodyPr/>
          <a:lstStyle/>
          <a:p>
            <a:r>
              <a:rPr lang="en-US" dirty="0"/>
              <a:t>A : 4+4</a:t>
            </a:r>
          </a:p>
          <a:p>
            <a:r>
              <a:rPr lang="en-US" dirty="0"/>
              <a:t>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3C9D0-82EC-D64D-95A2-4411966DC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718" y="0"/>
            <a:ext cx="8636000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5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58E1-2C05-A640-8E5F-0E0576E39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3837"/>
            <a:ext cx="3200401" cy="4601183"/>
          </a:xfrm>
        </p:spPr>
        <p:txBody>
          <a:bodyPr/>
          <a:lstStyle/>
          <a:p>
            <a:r>
              <a:rPr lang="en-US" dirty="0"/>
              <a:t>HAL-HAL YANG PERLU DIPERHATIKAN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D4F282B-E0FE-9041-92FD-2685D2CF0F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521163"/>
              </p:ext>
            </p:extLst>
          </p:nvPr>
        </p:nvGraphicFramePr>
        <p:xfrm>
          <a:off x="3868738" y="0"/>
          <a:ext cx="7924944" cy="6764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9610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EB21-D806-C347-91BA-5894B372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BAGAIMANA STRATEGI PENCAPAIAN EMBANAN KPI?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84C44A-6DE2-8F47-8F96-7732E6E108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278445"/>
              </p:ext>
            </p:extLst>
          </p:nvPr>
        </p:nvGraphicFramePr>
        <p:xfrm>
          <a:off x="632186" y="3357418"/>
          <a:ext cx="5136429" cy="3500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B00776-EC34-DD4A-8A2D-80D591B69107}"/>
              </a:ext>
            </a:extLst>
          </p:cNvPr>
          <p:cNvSpPr txBox="1">
            <a:spLocks/>
          </p:cNvSpPr>
          <p:nvPr/>
        </p:nvSpPr>
        <p:spPr>
          <a:xfrm>
            <a:off x="3579668" y="314243"/>
            <a:ext cx="8612332" cy="3441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PIC &amp; </a:t>
            </a:r>
            <a:r>
              <a:rPr lang="en-US" dirty="0" err="1"/>
              <a:t>Tupoksi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buatlah</a:t>
            </a:r>
            <a:r>
              <a:rPr lang="en-US" dirty="0">
                <a:sym typeface="Wingdings" pitchFamily="2" charset="2"/>
              </a:rPr>
              <a:t> STOK Unit </a:t>
            </a:r>
            <a:r>
              <a:rPr lang="en-US" dirty="0" err="1">
                <a:sym typeface="Wingdings" pitchFamily="2" charset="2"/>
              </a:rPr>
              <a:t>kerja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2F92"/>
                </a:solidFill>
                <a:sym typeface="Wingdings" pitchFamily="2" charset="2"/>
              </a:rPr>
              <a:t>tupoksi</a:t>
            </a:r>
            <a:r>
              <a:rPr lang="en-US" b="1" dirty="0">
                <a:solidFill>
                  <a:srgbClr val="FF2F92"/>
                </a:solidFill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yang </a:t>
            </a:r>
            <a:r>
              <a:rPr lang="en-US" dirty="0" err="1">
                <a:sym typeface="Wingdings" pitchFamily="2" charset="2"/>
              </a:rPr>
              <a:t>jelas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mulai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dari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kepala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sampai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kasubbid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serta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administasinya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serta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garis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koordinasi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jelas</a:t>
            </a:r>
            <a:endParaRPr lang="en-US" dirty="0">
              <a:sym typeface="Wingdings" pitchFamily="2" charset="2"/>
            </a:endParaRPr>
          </a:p>
          <a:p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Buat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Misi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&amp;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Tonggak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Capaian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</a:t>
            </a:r>
          </a:p>
          <a:p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Buat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Peraturan</a:t>
            </a:r>
            <a:r>
              <a:rPr lang="en-US" dirty="0">
                <a:sym typeface="Wingdings" pitchFamily="2" charset="2"/>
              </a:rPr>
              <a:t>/Panduan/</a:t>
            </a:r>
            <a:r>
              <a:rPr lang="en-US" dirty="0" err="1">
                <a:sym typeface="Wingdings" pitchFamily="2" charset="2"/>
              </a:rPr>
              <a:t>Juklas-Juknis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Pedoman</a:t>
            </a:r>
            <a:r>
              <a:rPr lang="en-US" dirty="0">
                <a:sym typeface="Wingdings" pitchFamily="2" charset="2"/>
              </a:rPr>
              <a:t>/SOP/</a:t>
            </a:r>
            <a:r>
              <a:rPr lang="en-US" dirty="0" err="1">
                <a:sym typeface="Wingdings" pitchFamily="2" charset="2"/>
              </a:rPr>
              <a:t>Formulir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sesuai</a:t>
            </a:r>
            <a:r>
              <a:rPr lang="en-US" dirty="0">
                <a:sym typeface="Wingdings" pitchFamily="2" charset="2"/>
              </a:rPr>
              <a:t> TUPOKSI </a:t>
            </a:r>
            <a:r>
              <a:rPr lang="en-US" dirty="0" err="1">
                <a:sym typeface="Wingdings" pitchFamily="2" charset="2"/>
              </a:rPr>
              <a:t>masing-masing</a:t>
            </a:r>
            <a:r>
              <a:rPr lang="en-US" dirty="0">
                <a:sym typeface="Wingdings" pitchFamily="2" charset="2"/>
              </a:rPr>
              <a:t>  LP3M (Review &amp; No Register)</a:t>
            </a:r>
          </a:p>
          <a:p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Buat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Dokumen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Sahih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Rekam</a:t>
            </a:r>
            <a:r>
              <a:rPr lang="en-US" dirty="0">
                <a:sym typeface="Wingdings" pitchFamily="2" charset="2"/>
              </a:rPr>
              <a:t>/</a:t>
            </a:r>
            <a:r>
              <a:rPr lang="en-US" dirty="0" err="1">
                <a:sym typeface="Wingdings" pitchFamily="2" charset="2"/>
              </a:rPr>
              <a:t>catat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semua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aktivitas</a:t>
            </a:r>
            <a:r>
              <a:rPr lang="en-US" dirty="0">
                <a:sym typeface="Wingdings" pitchFamily="2" charset="2"/>
              </a:rPr>
              <a:t>  Upload di Google Drive BIG DATA UNISSULA</a:t>
            </a:r>
          </a:p>
          <a:p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UNISSULA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SENAT UNISSULA</a:t>
            </a:r>
          </a:p>
          <a:p>
            <a:r>
              <a:rPr lang="en-US" dirty="0" err="1"/>
              <a:t>Sarana</a:t>
            </a:r>
            <a:r>
              <a:rPr lang="en-US" dirty="0"/>
              <a:t> &amp; </a:t>
            </a:r>
            <a:r>
              <a:rPr lang="en-US" dirty="0" err="1"/>
              <a:t>Prasarana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Usulkan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sesuai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kebutuhan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Berbasis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SISFO</a:t>
            </a:r>
          </a:p>
          <a:p>
            <a:r>
              <a:rPr lang="en-US" dirty="0" err="1">
                <a:sym typeface="Wingdings" pitchFamily="2" charset="2"/>
              </a:rPr>
              <a:t>Penunjang</a:t>
            </a:r>
            <a:r>
              <a:rPr lang="en-US" dirty="0">
                <a:sym typeface="Wingdings" pitchFamily="2" charset="2"/>
              </a:rPr>
              <a:t>  </a:t>
            </a:r>
            <a:r>
              <a:rPr lang="en-US" dirty="0" err="1">
                <a:sym typeface="Wingdings" pitchFamily="2" charset="2"/>
              </a:rPr>
              <a:t>Usulkan</a:t>
            </a:r>
            <a:r>
              <a:rPr lang="en-US" dirty="0">
                <a:sym typeface="Wingdings" pitchFamily="2" charset="2"/>
              </a:rPr>
              <a:t> dana yang </a:t>
            </a:r>
            <a:r>
              <a:rPr lang="en-US" dirty="0" err="1">
                <a:sym typeface="Wingdings" pitchFamily="2" charset="2"/>
              </a:rPr>
              <a:t>realistis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    </a:t>
            </a:r>
            <a:r>
              <a:rPr lang="en-US" dirty="0" err="1">
                <a:solidFill>
                  <a:srgbClr val="FF2F92"/>
                </a:solidFill>
                <a:sym typeface="Wingdings" pitchFamily="2" charset="2"/>
              </a:rPr>
              <a:t>rencana</a:t>
            </a:r>
            <a:r>
              <a:rPr lang="en-US" dirty="0">
                <a:solidFill>
                  <a:srgbClr val="FF2F92"/>
                </a:solidFill>
                <a:sym typeface="Wingdings" pitchFamily="2" charset="2"/>
              </a:rPr>
              <a:t> detail </a:t>
            </a:r>
            <a:r>
              <a:rPr lang="en-US" dirty="0">
                <a:sym typeface="Wingdings" pitchFamily="2" charset="2"/>
              </a:rPr>
              <a:t> Minim </a:t>
            </a:r>
            <a:r>
              <a:rPr lang="en-US" dirty="0" err="1">
                <a:sym typeface="Wingdings" pitchFamily="2" charset="2"/>
              </a:rPr>
              <a:t>Tertolak</a:t>
            </a:r>
            <a:r>
              <a:rPr lang="en-US" dirty="0">
                <a:sym typeface="Wingdings" pitchFamily="2" charset="2"/>
              </a:rPr>
              <a:t> </a:t>
            </a:r>
            <a:endParaRPr lang="en-US" dirty="0"/>
          </a:p>
        </p:txBody>
      </p:sp>
      <p:sp>
        <p:nvSpPr>
          <p:cNvPr id="6" name="Striped Right Arrow 5">
            <a:extLst>
              <a:ext uri="{FF2B5EF4-FFF2-40B4-BE49-F238E27FC236}">
                <a16:creationId xmlns:a16="http://schemas.microsoft.com/office/drawing/2014/main" id="{26C23C68-091C-E84A-87FC-CA77078BD981}"/>
              </a:ext>
            </a:extLst>
          </p:cNvPr>
          <p:cNvSpPr/>
          <p:nvPr/>
        </p:nvSpPr>
        <p:spPr>
          <a:xfrm>
            <a:off x="4203269" y="4563918"/>
            <a:ext cx="1492754" cy="108758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Document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BC850C3-8A2E-6C45-8436-30C0E770A53E}"/>
              </a:ext>
            </a:extLst>
          </p:cNvPr>
          <p:cNvSpPr/>
          <p:nvPr/>
        </p:nvSpPr>
        <p:spPr>
          <a:xfrm>
            <a:off x="5689854" y="3697258"/>
            <a:ext cx="1612249" cy="28209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Template Program RENOP/RKAT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8D765CDA-516D-9342-9324-7D0F45A8E7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989753"/>
              </p:ext>
            </p:extLst>
          </p:nvPr>
        </p:nvGraphicFramePr>
        <p:xfrm>
          <a:off x="5689854" y="2840183"/>
          <a:ext cx="7024255" cy="4017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16369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71F5A-2F68-2D4C-AF42-6C0787CB1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555" y="1440539"/>
            <a:ext cx="8911687" cy="128089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TONGGAK-TONGGAK RPJP UNISSULA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38E9269-D378-344B-A6B2-5AA3798243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12960" y="261259"/>
          <a:ext cx="10658703" cy="655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77B7AC7-20AF-EB42-B0A1-2822939C8382}"/>
              </a:ext>
            </a:extLst>
          </p:cNvPr>
          <p:cNvSpPr txBox="1">
            <a:spLocks/>
          </p:cNvSpPr>
          <p:nvPr/>
        </p:nvSpPr>
        <p:spPr>
          <a:xfrm>
            <a:off x="957647" y="159649"/>
            <a:ext cx="11736196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Target APT </a:t>
            </a:r>
            <a:r>
              <a:rPr lang="en-US" dirty="0" err="1"/>
              <a:t>Unggul</a:t>
            </a:r>
            <a:r>
              <a:rPr lang="en-US" dirty="0"/>
              <a:t> UNISSULA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25B4D5-BBCB-464B-BAF6-0A106BC77CC3}"/>
              </a:ext>
            </a:extLst>
          </p:cNvPr>
          <p:cNvCxnSpPr>
            <a:cxnSpLocks/>
          </p:cNvCxnSpPr>
          <p:nvPr/>
        </p:nvCxnSpPr>
        <p:spPr>
          <a:xfrm>
            <a:off x="6195070" y="4464144"/>
            <a:ext cx="935073" cy="61948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be 6">
            <a:extLst>
              <a:ext uri="{FF2B5EF4-FFF2-40B4-BE49-F238E27FC236}">
                <a16:creationId xmlns:a16="http://schemas.microsoft.com/office/drawing/2014/main" id="{197FAD99-1B91-B74B-8813-C305456FC8E7}"/>
              </a:ext>
            </a:extLst>
          </p:cNvPr>
          <p:cNvSpPr/>
          <p:nvPr/>
        </p:nvSpPr>
        <p:spPr>
          <a:xfrm>
            <a:off x="1390312" y="4906383"/>
            <a:ext cx="2558265" cy="166514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Indikator</a:t>
            </a:r>
            <a:r>
              <a:rPr lang="en-US" dirty="0"/>
              <a:t> APT A 2023</a:t>
            </a: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C72CEF66-3366-3E43-AA60-E2D16DFDF924}"/>
              </a:ext>
            </a:extLst>
          </p:cNvPr>
          <p:cNvSpPr/>
          <p:nvPr/>
        </p:nvSpPr>
        <p:spPr>
          <a:xfrm>
            <a:off x="6964292" y="4949293"/>
            <a:ext cx="2558265" cy="166514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Indikator</a:t>
            </a:r>
            <a:r>
              <a:rPr lang="en-US" dirty="0"/>
              <a:t> APT UNGGUL 2023</a:t>
            </a:r>
          </a:p>
        </p:txBody>
      </p:sp>
    </p:spTree>
    <p:extLst>
      <p:ext uri="{BB962C8B-B14F-4D97-AF65-F5344CB8AC3E}">
        <p14:creationId xmlns:p14="http://schemas.microsoft.com/office/powerpoint/2010/main" val="4237572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F1BD-1A3F-954D-AA90-B603AD79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</a:t>
            </a:r>
            <a:r>
              <a:rPr lang="en-US" sz="3200" dirty="0"/>
              <a:t>PERATURAN/SOP/PEDOMAN/</a:t>
            </a:r>
            <a:br>
              <a:rPr lang="en-US" sz="3200" dirty="0"/>
            </a:br>
            <a:r>
              <a:rPr lang="en-US" sz="3200" dirty="0"/>
              <a:t>FORMULIR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LP3M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1752B9-6BB9-5849-93F4-35AB87D52B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59645"/>
              </p:ext>
            </p:extLst>
          </p:nvPr>
        </p:nvGraphicFramePr>
        <p:xfrm>
          <a:off x="3492500" y="110317"/>
          <a:ext cx="4902200" cy="177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444795360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Peraturan Rektor tentang Kurikulum Penciri UNISSULA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18562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Pedoman Penyusunan Kurikulum Program Studi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289840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Penyusunan Silabus dan RPS 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832274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Panduan AMI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006652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Panduan e learning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657489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 Panduan impementasi dan peninjauan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077739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 Panduan Kurikulum Merdeka Belajar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909540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Panduan Akreditasi Program Studi 4.0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591674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Peraturan Rektor tentang Panduan ISK Akreditasi Program Studi 4.0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470865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 dirty="0" err="1">
                          <a:effectLst/>
                        </a:rPr>
                        <a:t>Peraturan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Rektor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tentang</a:t>
                      </a:r>
                      <a:r>
                        <a:rPr lang="en-ID" sz="1100" u="none" strike="noStrike" dirty="0">
                          <a:effectLst/>
                        </a:rPr>
                        <a:t> Panduan </a:t>
                      </a:r>
                      <a:r>
                        <a:rPr lang="en-ID" sz="1100" u="none" strike="noStrike" dirty="0" err="1">
                          <a:effectLst/>
                        </a:rPr>
                        <a:t>Monev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Kinerja</a:t>
                      </a:r>
                      <a:r>
                        <a:rPr lang="en-ID" sz="1100" u="none" strike="noStrike" dirty="0">
                          <a:effectLst/>
                        </a:rPr>
                        <a:t> Unit </a:t>
                      </a:r>
                      <a:r>
                        <a:rPr lang="en-ID" sz="1100" u="none" strike="noStrike" dirty="0" err="1">
                          <a:effectLst/>
                        </a:rPr>
                        <a:t>Kerja</a:t>
                      </a:r>
                      <a:r>
                        <a:rPr lang="en-ID" sz="1100" u="none" strike="noStrike" dirty="0">
                          <a:effectLst/>
                        </a:rPr>
                        <a:t> UNISSULA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748718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883406-DD3F-2C40-825E-C6003C749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112136"/>
              </p:ext>
            </p:extLst>
          </p:nvPr>
        </p:nvGraphicFramePr>
        <p:xfrm>
          <a:off x="3492500" y="2165408"/>
          <a:ext cx="4902200" cy="444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2200">
                  <a:extLst>
                    <a:ext uri="{9D8B030D-6E8A-4147-A177-3AD203B41FA5}">
                      <a16:colId xmlns:a16="http://schemas.microsoft.com/office/drawing/2014/main" val="225491945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Kebijakan Mutu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844546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Manual Mutu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959349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Standar Mutu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371402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Formulir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697538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Penyelenggaraan Pendidikan dan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783330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implementasi dan peninjauan kurikulum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484241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kurikulum Penciri UNISSULA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515479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Pedoman Penyusunan Kurikulum Program Studi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730618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Monev Pembelajaran 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12342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AMI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358299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Pembelajaran Daring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557651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Penggunaan LMS (e-learning) UNISSULA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129868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sv" sz="1100" u="none" strike="noStrike">
                          <a:effectLst/>
                        </a:rPr>
                        <a:t>Buku Panduan Kurikulum Merdeka Belajar</a:t>
                      </a:r>
                      <a:endParaRPr lang="sv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032065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Akreditasi Program Studi 4.0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458375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ISK APS 4.0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040951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Monev Kinerja Unit Kerja UNISSULA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178292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Survey Kepuasan Layanan Penjaminan Mutu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363658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Monitoring dan Evaluasi Kurikulum 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73429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Penyusunan Laporan Kinerja Unit Kerja di UNISSULA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976386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Pedoman Tata Pamong UNISSULA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035399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Pedoman Penyusunan VMTS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334382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Sosialisasi VMTS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92744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Buku Panduan Monev Tata Pamong UNISSULA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893767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Buku Panduan Monev Pembelajaran Daring 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771496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 dirty="0" err="1">
                          <a:effectLst/>
                        </a:rPr>
                        <a:t>Buku</a:t>
                      </a:r>
                      <a:r>
                        <a:rPr lang="en-ID" sz="1100" u="none" strike="noStrike" dirty="0">
                          <a:effectLst/>
                        </a:rPr>
                        <a:t> Panduan </a:t>
                      </a:r>
                      <a:r>
                        <a:rPr lang="en-ID" sz="1100" u="none" strike="noStrike" dirty="0" err="1">
                          <a:effectLst/>
                        </a:rPr>
                        <a:t>Akreditasi</a:t>
                      </a:r>
                      <a:r>
                        <a:rPr lang="en-ID" sz="1100" u="none" strike="noStrike" dirty="0">
                          <a:effectLst/>
                        </a:rPr>
                        <a:t> </a:t>
                      </a:r>
                      <a:r>
                        <a:rPr lang="en-ID" sz="1100" u="none" strike="noStrike" dirty="0" err="1">
                          <a:effectLst/>
                        </a:rPr>
                        <a:t>Internasional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460010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5D9923-226C-1C48-B4D7-CBAAC2D30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514609"/>
              </p:ext>
            </p:extLst>
          </p:nvPr>
        </p:nvGraphicFramePr>
        <p:xfrm>
          <a:off x="8482949" y="1708843"/>
          <a:ext cx="3393210" cy="2311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3210">
                  <a:extLst>
                    <a:ext uri="{9D8B030D-6E8A-4147-A177-3AD203B41FA5}">
                      <a16:colId xmlns:a16="http://schemas.microsoft.com/office/drawing/2014/main" val="939941725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Penyelenggaraan Pendidikan dan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162123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Penyusunan Kurikulum 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957931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Peninjauan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670366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Monev Kurikulum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891626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MOnev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634244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 dirty="0">
                          <a:effectLst/>
                        </a:rPr>
                        <a:t>SOP Tata </a:t>
                      </a:r>
                      <a:r>
                        <a:rPr lang="en-ID" sz="1100" u="none" strike="noStrike" dirty="0" err="1">
                          <a:effectLst/>
                        </a:rPr>
                        <a:t>Pamong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19307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Monev Tata Pamong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608130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i" sz="1100" u="none" strike="noStrike">
                          <a:effectLst/>
                        </a:rPr>
                        <a:t>SOP Evaluasi Kinerja Unit Kerja</a:t>
                      </a:r>
                      <a:endParaRPr lang="fi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409409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Penjaminan Mutu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121226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512665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Evaluasi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686633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>
                          <a:effectLst/>
                        </a:rPr>
                        <a:t>SOP Penggunaan Teknologi Pembelajaran</a:t>
                      </a:r>
                      <a:endParaRPr lang="en-ID" sz="11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0895790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en-ID" sz="1100" u="none" strike="noStrike" dirty="0">
                          <a:effectLst/>
                        </a:rPr>
                        <a:t>SOP </a:t>
                      </a:r>
                      <a:r>
                        <a:rPr lang="en-ID" sz="1100" u="none" strike="noStrike" dirty="0" err="1">
                          <a:effectLst/>
                        </a:rPr>
                        <a:t>Penyusunan</a:t>
                      </a:r>
                      <a:r>
                        <a:rPr lang="en-ID" sz="1100" u="none" strike="noStrike" dirty="0">
                          <a:effectLst/>
                        </a:rPr>
                        <a:t> VMTS</a:t>
                      </a:r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9224162"/>
                  </a:ext>
                </a:extLst>
              </a:tr>
            </a:tbl>
          </a:graphicData>
        </a:graphic>
      </p:graphicFrame>
      <p:pic>
        <p:nvPicPr>
          <p:cNvPr id="8" name="Picture 7" descr="Buku - Wikipedia Bahasa Melayu, ensiklopedia bebas">
            <a:extLst>
              <a:ext uri="{FF2B5EF4-FFF2-40B4-BE49-F238E27FC236}">
                <a16:creationId xmlns:a16="http://schemas.microsoft.com/office/drawing/2014/main" id="{A6B12FBC-B1D4-C544-BBCC-D58BD06F4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86799" y="79144"/>
            <a:ext cx="2425700" cy="1625600"/>
          </a:xfrm>
          <a:prstGeom prst="rect">
            <a:avLst/>
          </a:prstGeom>
        </p:spPr>
      </p:pic>
      <p:pic>
        <p:nvPicPr>
          <p:cNvPr id="11" name="Picture 10" descr="Gambar : penulisan, Book, tua, bacaan, mebel, toko buku ...">
            <a:extLst>
              <a:ext uri="{FF2B5EF4-FFF2-40B4-BE49-F238E27FC236}">
                <a16:creationId xmlns:a16="http://schemas.microsoft.com/office/drawing/2014/main" id="{16D3D888-DE96-D94E-9F79-004BD3A7C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20027" y="4218709"/>
            <a:ext cx="3519054" cy="263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16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F950-29C7-A545-A3BB-F7414469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88" y="1335328"/>
            <a:ext cx="1202530" cy="1325563"/>
          </a:xfrm>
        </p:spPr>
        <p:txBody>
          <a:bodyPr>
            <a:normAutofit/>
          </a:bodyPr>
          <a:lstStyle/>
          <a:p>
            <a:r>
              <a:rPr lang="en-US" sz="3600" dirty="0">
                <a:highlight>
                  <a:srgbClr val="FFFF00"/>
                </a:highlight>
              </a:rPr>
              <a:t>RPJP</a:t>
            </a:r>
            <a:br>
              <a:rPr lang="en-US" sz="3600" dirty="0">
                <a:highlight>
                  <a:srgbClr val="FFFF00"/>
                </a:highlight>
              </a:rPr>
            </a:br>
            <a:r>
              <a:rPr lang="en-US" sz="3600" dirty="0">
                <a:highlight>
                  <a:srgbClr val="FFFF00"/>
                </a:highlight>
              </a:rPr>
              <a:t>RPJM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224AD5-3B12-D94B-A844-4FF670A13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3120" y="1690688"/>
            <a:ext cx="7528881" cy="28622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491B67-F951-8848-9212-ACA27FD83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120" y="29491"/>
            <a:ext cx="7528880" cy="19968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32941A-E1EB-F546-89DA-6BEDD97CD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119" y="4437975"/>
            <a:ext cx="7528881" cy="23905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8DDA97-BD5F-F140-8C84-5434D4D27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32013"/>
            <a:ext cx="4663119" cy="1438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074F1F-F644-014A-8797-2B5703BFE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33015"/>
            <a:ext cx="4663118" cy="1325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F85394-CE4D-EA4B-924D-8FD001CDB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133460"/>
            <a:ext cx="3557847" cy="1866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30EE3D8-A09D-6F4D-BAE0-26EDD0DFD585}"/>
              </a:ext>
            </a:extLst>
          </p:cNvPr>
          <p:cNvSpPr txBox="1">
            <a:spLocks/>
          </p:cNvSpPr>
          <p:nvPr/>
        </p:nvSpPr>
        <p:spPr>
          <a:xfrm>
            <a:off x="100161" y="29491"/>
            <a:ext cx="8327398" cy="1171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Panduan </a:t>
            </a:r>
            <a:r>
              <a:rPr lang="en-US" dirty="0" err="1"/>
              <a:t>Isian</a:t>
            </a:r>
            <a:endParaRPr lang="en-US" dirty="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3EFFF9E9-C6DF-694E-A402-2BE92123C33D}"/>
              </a:ext>
            </a:extLst>
          </p:cNvPr>
          <p:cNvSpPr/>
          <p:nvPr/>
        </p:nvSpPr>
        <p:spPr>
          <a:xfrm>
            <a:off x="4400550" y="1479005"/>
            <a:ext cx="1071563" cy="424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A838E67-6E24-694F-A8A4-C93143345637}"/>
              </a:ext>
            </a:extLst>
          </p:cNvPr>
          <p:cNvSpPr/>
          <p:nvPr/>
        </p:nvSpPr>
        <p:spPr>
          <a:xfrm>
            <a:off x="4524375" y="2160198"/>
            <a:ext cx="1071563" cy="424898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0352C314-246F-DE40-A3CA-BB7D63621B9B}"/>
              </a:ext>
            </a:extLst>
          </p:cNvPr>
          <p:cNvSpPr/>
          <p:nvPr/>
        </p:nvSpPr>
        <p:spPr>
          <a:xfrm rot="5400000">
            <a:off x="8358187" y="1880087"/>
            <a:ext cx="1071563" cy="42489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1BFB477-3A00-2746-A02F-5CB4194D6D54}"/>
              </a:ext>
            </a:extLst>
          </p:cNvPr>
          <p:cNvSpPr/>
          <p:nvPr/>
        </p:nvSpPr>
        <p:spPr>
          <a:xfrm rot="5400000">
            <a:off x="8392042" y="4474436"/>
            <a:ext cx="1071563" cy="42489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A3811D8-C70F-454A-B4F4-4A4A1679D776}"/>
              </a:ext>
            </a:extLst>
          </p:cNvPr>
          <p:cNvSpPr/>
          <p:nvPr/>
        </p:nvSpPr>
        <p:spPr>
          <a:xfrm rot="8340205" flipV="1">
            <a:off x="4169410" y="4302214"/>
            <a:ext cx="1071563" cy="70779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Monev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8928D669-EC00-514B-85E9-69AA166B8A45}"/>
              </a:ext>
            </a:extLst>
          </p:cNvPr>
          <p:cNvSpPr/>
          <p:nvPr/>
        </p:nvSpPr>
        <p:spPr>
          <a:xfrm>
            <a:off x="3557846" y="2771775"/>
            <a:ext cx="966529" cy="657225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KPI</a:t>
            </a:r>
          </a:p>
        </p:txBody>
      </p:sp>
    </p:spTree>
    <p:extLst>
      <p:ext uri="{BB962C8B-B14F-4D97-AF65-F5344CB8AC3E}">
        <p14:creationId xmlns:p14="http://schemas.microsoft.com/office/powerpoint/2010/main" val="923727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Up Arrow 25">
            <a:extLst>
              <a:ext uri="{FF2B5EF4-FFF2-40B4-BE49-F238E27FC236}">
                <a16:creationId xmlns:a16="http://schemas.microsoft.com/office/drawing/2014/main" id="{59ECCFA8-F78B-DD40-A431-C8352B844136}"/>
              </a:ext>
            </a:extLst>
          </p:cNvPr>
          <p:cNvSpPr/>
          <p:nvPr/>
        </p:nvSpPr>
        <p:spPr>
          <a:xfrm rot="17822380" flipH="1">
            <a:off x="8312405" y="612911"/>
            <a:ext cx="178543" cy="2851213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Content Placeholder 3">
            <a:extLst>
              <a:ext uri="{FF2B5EF4-FFF2-40B4-BE49-F238E27FC236}">
                <a16:creationId xmlns:a16="http://schemas.microsoft.com/office/drawing/2014/main" id="{EC505545-753F-584C-9ADF-721445C11F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536121"/>
              </p:ext>
            </p:extLst>
          </p:nvPr>
        </p:nvGraphicFramePr>
        <p:xfrm>
          <a:off x="5665234" y="3977700"/>
          <a:ext cx="7582752" cy="2270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AB0157F-A083-D346-9A05-7A22BEBB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07" y="108482"/>
            <a:ext cx="9688866" cy="700815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KUNCI PELAKSANAAN 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 BUDAYA MUTU  </a:t>
            </a:r>
            <a:r>
              <a:rPr lang="en-US" dirty="0" err="1">
                <a:solidFill>
                  <a:srgbClr val="FFFF00"/>
                </a:solidFill>
              </a:rPr>
              <a:t>Siklus</a:t>
            </a:r>
            <a:r>
              <a:rPr lang="en-US" dirty="0">
                <a:solidFill>
                  <a:srgbClr val="FFFF00"/>
                </a:solidFill>
              </a:rPr>
              <a:t> SPMI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BCC117-38DB-1048-B7AD-991CB3118E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581160"/>
              </p:ext>
            </p:extLst>
          </p:nvPr>
        </p:nvGraphicFramePr>
        <p:xfrm>
          <a:off x="961343" y="809297"/>
          <a:ext cx="10124126" cy="4915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5FC6F5C-1B45-404A-B81C-B681005EBE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4152" y="2179901"/>
            <a:ext cx="2387536" cy="211205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B7B71A-1403-8E4E-9354-1F3AA29BDF3F}"/>
              </a:ext>
            </a:extLst>
          </p:cNvPr>
          <p:cNvSpPr txBox="1">
            <a:spLocks/>
          </p:cNvSpPr>
          <p:nvPr/>
        </p:nvSpPr>
        <p:spPr>
          <a:xfrm>
            <a:off x="8688657" y="768248"/>
            <a:ext cx="5992213" cy="2112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32858">
              <a:lnSpc>
                <a:spcPts val="1635"/>
              </a:lnSpc>
              <a:spcBef>
                <a:spcPts val="81"/>
              </a:spcBef>
            </a:pPr>
            <a:r>
              <a:rPr lang="en-ID" sz="1600" b="1" spc="-4" dirty="0">
                <a:solidFill>
                  <a:srgbClr val="4AB0A8"/>
                </a:solidFill>
                <a:latin typeface="Arial"/>
                <a:cs typeface="Arial"/>
              </a:rPr>
              <a:t> </a:t>
            </a:r>
            <a:r>
              <a:rPr lang="en-ID" sz="1600" b="1" spc="-4" dirty="0" err="1">
                <a:solidFill>
                  <a:srgbClr val="4AB0A8"/>
                </a:solidFill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ene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a</a:t>
            </a:r>
            <a:r>
              <a:rPr lang="en-ID" sz="1600" spc="4" dirty="0" err="1">
                <a:latin typeface="Arial"/>
                <a:cs typeface="Arial"/>
              </a:rPr>
              <a:t>pa</a:t>
            </a:r>
            <a:r>
              <a:rPr lang="en-ID" sz="1600" dirty="0" err="1">
                <a:latin typeface="Arial"/>
                <a:cs typeface="Arial"/>
              </a:rPr>
              <a:t>n</a:t>
            </a:r>
            <a:r>
              <a:rPr lang="en-ID" sz="1600" spc="-14" dirty="0">
                <a:latin typeface="Arial"/>
                <a:cs typeface="Arial"/>
              </a:rPr>
              <a:t> </a:t>
            </a:r>
            <a:r>
              <a:rPr lang="en-ID" sz="1600" spc="-4" dirty="0" err="1">
                <a:latin typeface="Arial"/>
                <a:cs typeface="Arial"/>
              </a:rPr>
              <a:t>S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a</a:t>
            </a:r>
            <a:r>
              <a:rPr lang="en-ID" sz="1600" spc="4" dirty="0" err="1">
                <a:latin typeface="Arial"/>
                <a:cs typeface="Arial"/>
              </a:rPr>
              <a:t>nda</a:t>
            </a:r>
            <a:r>
              <a:rPr lang="en-ID" sz="1600" dirty="0" err="1">
                <a:latin typeface="Arial"/>
                <a:cs typeface="Arial"/>
              </a:rPr>
              <a:t>r</a:t>
            </a:r>
            <a:r>
              <a:rPr lang="en-ID" sz="1600" dirty="0">
                <a:latin typeface="Arial"/>
                <a:cs typeface="Arial"/>
              </a:rPr>
              <a:t> </a:t>
            </a:r>
            <a:r>
              <a:rPr lang="en-ID" sz="1600" dirty="0" err="1">
                <a:latin typeface="Arial"/>
                <a:cs typeface="Arial"/>
              </a:rPr>
              <a:t>Di</a:t>
            </a:r>
            <a:r>
              <a:rPr lang="en-ID" sz="1600" spc="4" dirty="0" err="1">
                <a:latin typeface="Arial"/>
                <a:cs typeface="Arial"/>
              </a:rPr>
              <a:t>k</a:t>
            </a:r>
            <a:r>
              <a:rPr lang="en-ID" sz="1600" dirty="0" err="1">
                <a:latin typeface="Arial"/>
                <a:cs typeface="Arial"/>
              </a:rPr>
              <a:t>ti</a:t>
            </a:r>
            <a:r>
              <a:rPr lang="en-ID" sz="1600" dirty="0">
                <a:latin typeface="Arial"/>
                <a:cs typeface="Arial"/>
              </a:rPr>
              <a:t> (SD)</a:t>
            </a:r>
          </a:p>
          <a:p>
            <a:pPr marL="12700">
              <a:lnSpc>
                <a:spcPct val="95825"/>
              </a:lnSpc>
              <a:spcBef>
                <a:spcPts val="567"/>
              </a:spcBef>
            </a:pPr>
            <a:r>
              <a:rPr lang="en-ID" sz="1600" b="1" spc="-4" dirty="0">
                <a:solidFill>
                  <a:srgbClr val="F8D25E"/>
                </a:solidFill>
                <a:latin typeface="Arial"/>
                <a:cs typeface="Arial"/>
              </a:rPr>
              <a:t> </a:t>
            </a:r>
            <a:r>
              <a:rPr lang="en-ID" sz="1600" b="1" spc="-4" dirty="0" err="1">
                <a:solidFill>
                  <a:srgbClr val="F8D25E"/>
                </a:solidFill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</a:t>
            </a:r>
            <a:r>
              <a:rPr lang="en-ID" sz="1600" dirty="0" err="1">
                <a:latin typeface="Arial"/>
                <a:cs typeface="Arial"/>
              </a:rPr>
              <a:t>l</a:t>
            </a:r>
            <a:r>
              <a:rPr lang="en-ID" sz="1600" spc="4" dirty="0" err="1">
                <a:latin typeface="Arial"/>
                <a:cs typeface="Arial"/>
              </a:rPr>
              <a:t>aksanaa</a:t>
            </a:r>
            <a:r>
              <a:rPr lang="en-ID" sz="1600" dirty="0" err="1">
                <a:latin typeface="Arial"/>
                <a:cs typeface="Arial"/>
              </a:rPr>
              <a:t>n</a:t>
            </a:r>
            <a:r>
              <a:rPr lang="en-ID" sz="1600" spc="-24" dirty="0">
                <a:latin typeface="Arial"/>
                <a:cs typeface="Arial"/>
              </a:rPr>
              <a:t> </a:t>
            </a:r>
            <a:r>
              <a:rPr lang="en-ID" sz="1600" spc="-4" dirty="0" err="1">
                <a:latin typeface="Arial"/>
                <a:cs typeface="Arial"/>
              </a:rPr>
              <a:t>S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a</a:t>
            </a:r>
            <a:r>
              <a:rPr lang="en-ID" sz="1600" spc="4" dirty="0" err="1">
                <a:latin typeface="Arial"/>
                <a:cs typeface="Arial"/>
              </a:rPr>
              <a:t>ndar</a:t>
            </a:r>
            <a:r>
              <a:rPr lang="en-ID" sz="1600" spc="4" dirty="0">
                <a:latin typeface="Arial"/>
                <a:cs typeface="Arial"/>
              </a:rPr>
              <a:t> </a:t>
            </a:r>
            <a:r>
              <a:rPr lang="en-ID" sz="1600" dirty="0" err="1">
                <a:latin typeface="Arial"/>
                <a:cs typeface="Arial"/>
              </a:rPr>
              <a:t>Di</a:t>
            </a:r>
            <a:r>
              <a:rPr lang="en-ID" sz="1600" spc="4" dirty="0" err="1">
                <a:latin typeface="Arial"/>
                <a:cs typeface="Arial"/>
              </a:rPr>
              <a:t>k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i</a:t>
            </a:r>
            <a:endParaRPr lang="en-ID" sz="1600" dirty="0">
              <a:latin typeface="Arial"/>
              <a:cs typeface="Arial"/>
            </a:endParaRPr>
          </a:p>
          <a:p>
            <a:pPr marL="146812" marR="467423" indent="-134112">
              <a:lnSpc>
                <a:spcPct val="100041"/>
              </a:lnSpc>
              <a:spcBef>
                <a:spcPts val="579"/>
              </a:spcBef>
            </a:pPr>
            <a:r>
              <a:rPr lang="en-ID" sz="1600" b="1" spc="-4" dirty="0">
                <a:solidFill>
                  <a:srgbClr val="F47163"/>
                </a:solidFill>
                <a:latin typeface="Arial"/>
                <a:cs typeface="Arial"/>
              </a:rPr>
              <a:t>  </a:t>
            </a:r>
            <a:r>
              <a:rPr lang="en-ID" sz="1600" b="1" spc="-4" dirty="0" err="1">
                <a:solidFill>
                  <a:srgbClr val="F47163"/>
                </a:solidFill>
                <a:latin typeface="Arial"/>
                <a:cs typeface="Arial"/>
              </a:rPr>
              <a:t>E</a:t>
            </a:r>
            <a:r>
              <a:rPr lang="en-ID" sz="1600" spc="-19" dirty="0" err="1">
                <a:latin typeface="Arial"/>
                <a:cs typeface="Arial"/>
              </a:rPr>
              <a:t>v</a:t>
            </a:r>
            <a:r>
              <a:rPr lang="en-ID" sz="1600" spc="4" dirty="0" err="1">
                <a:latin typeface="Arial"/>
                <a:cs typeface="Arial"/>
              </a:rPr>
              <a:t>a</a:t>
            </a:r>
            <a:r>
              <a:rPr lang="en-ID" sz="1600" dirty="0" err="1">
                <a:latin typeface="Arial"/>
                <a:cs typeface="Arial"/>
              </a:rPr>
              <a:t>l</a:t>
            </a:r>
            <a:r>
              <a:rPr lang="en-ID" sz="1600" spc="4" dirty="0" err="1">
                <a:latin typeface="Arial"/>
                <a:cs typeface="Arial"/>
              </a:rPr>
              <a:t>uas</a:t>
            </a:r>
            <a:r>
              <a:rPr lang="en-ID" sz="1600" dirty="0" err="1">
                <a:latin typeface="Arial"/>
                <a:cs typeface="Arial"/>
              </a:rPr>
              <a:t>i</a:t>
            </a:r>
            <a:r>
              <a:rPr lang="en-ID" sz="1600" dirty="0">
                <a:latin typeface="Arial"/>
                <a:cs typeface="Arial"/>
              </a:rPr>
              <a:t> </a:t>
            </a:r>
            <a:r>
              <a:rPr lang="en-ID" sz="1600" spc="4" dirty="0">
                <a:latin typeface="Arial"/>
                <a:cs typeface="Arial"/>
              </a:rPr>
              <a:t>(</a:t>
            </a:r>
            <a:r>
              <a:rPr lang="en-ID" sz="1600" spc="-4" dirty="0" err="1"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</a:t>
            </a:r>
            <a:r>
              <a:rPr lang="en-ID" sz="1600" dirty="0" err="1">
                <a:latin typeface="Arial"/>
                <a:cs typeface="Arial"/>
              </a:rPr>
              <a:t>l</a:t>
            </a:r>
            <a:r>
              <a:rPr lang="en-ID" sz="1600" spc="4" dirty="0" err="1">
                <a:latin typeface="Arial"/>
                <a:cs typeface="Arial"/>
              </a:rPr>
              <a:t>aksanaa</a:t>
            </a:r>
            <a:r>
              <a:rPr lang="en-ID" sz="1600" spc="19" dirty="0" err="1">
                <a:latin typeface="Arial"/>
                <a:cs typeface="Arial"/>
              </a:rPr>
              <a:t>n</a:t>
            </a:r>
            <a:r>
              <a:rPr lang="en-ID" sz="1600" dirty="0">
                <a:latin typeface="Arial"/>
                <a:cs typeface="Arial"/>
              </a:rPr>
              <a:t>) </a:t>
            </a:r>
            <a:r>
              <a:rPr lang="en-ID" sz="1600" spc="-4" dirty="0">
                <a:latin typeface="Arial"/>
                <a:cs typeface="Arial"/>
              </a:rPr>
              <a:t>SD</a:t>
            </a:r>
            <a:endParaRPr lang="en-ID" sz="1600" dirty="0">
              <a:latin typeface="Arial"/>
              <a:cs typeface="Arial"/>
            </a:endParaRPr>
          </a:p>
          <a:p>
            <a:pPr marL="146812" marR="187475" indent="-134112">
              <a:lnSpc>
                <a:spcPct val="100041"/>
              </a:lnSpc>
              <a:spcBef>
                <a:spcPts val="505"/>
              </a:spcBef>
            </a:pPr>
            <a:r>
              <a:rPr lang="en-ID" sz="1600" b="1" spc="-4" dirty="0">
                <a:solidFill>
                  <a:srgbClr val="2CA7E0"/>
                </a:solidFill>
                <a:latin typeface="Arial"/>
                <a:cs typeface="Arial"/>
              </a:rPr>
              <a:t>  </a:t>
            </a:r>
            <a:r>
              <a:rPr lang="en-ID" sz="1600" b="1" spc="-4" dirty="0" err="1">
                <a:solidFill>
                  <a:srgbClr val="2CA7E0"/>
                </a:solidFill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engendal</a:t>
            </a:r>
            <a:r>
              <a:rPr lang="en-ID" sz="1600" dirty="0" err="1">
                <a:latin typeface="Arial"/>
                <a:cs typeface="Arial"/>
              </a:rPr>
              <a:t>i</a:t>
            </a:r>
            <a:r>
              <a:rPr lang="en-ID" sz="1600" spc="4" dirty="0" err="1">
                <a:latin typeface="Arial"/>
                <a:cs typeface="Arial"/>
              </a:rPr>
              <a:t>an</a:t>
            </a:r>
            <a:r>
              <a:rPr lang="en-ID" sz="1600" spc="4" dirty="0">
                <a:latin typeface="Arial"/>
                <a:cs typeface="Arial"/>
              </a:rPr>
              <a:t> (</a:t>
            </a:r>
            <a:r>
              <a:rPr lang="en-ID" sz="1600" spc="-4" dirty="0" err="1"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</a:t>
            </a:r>
            <a:r>
              <a:rPr lang="en-ID" sz="1600" dirty="0" err="1">
                <a:latin typeface="Arial"/>
                <a:cs typeface="Arial"/>
              </a:rPr>
              <a:t>l</a:t>
            </a:r>
            <a:r>
              <a:rPr lang="en-ID" sz="1600" spc="4" dirty="0" err="1">
                <a:latin typeface="Arial"/>
                <a:cs typeface="Arial"/>
              </a:rPr>
              <a:t>aksanaa</a:t>
            </a:r>
            <a:r>
              <a:rPr lang="en-ID" sz="1600" spc="19" dirty="0" err="1">
                <a:latin typeface="Arial"/>
                <a:cs typeface="Arial"/>
              </a:rPr>
              <a:t>n</a:t>
            </a:r>
            <a:r>
              <a:rPr lang="en-ID" sz="1600" dirty="0">
                <a:latin typeface="Arial"/>
                <a:cs typeface="Arial"/>
              </a:rPr>
              <a:t>) </a:t>
            </a:r>
            <a:r>
              <a:rPr lang="en-ID" sz="1600" spc="-4" dirty="0">
                <a:latin typeface="Arial"/>
                <a:cs typeface="Arial"/>
              </a:rPr>
              <a:t>SD</a:t>
            </a:r>
            <a:endParaRPr lang="en-ID" sz="1600" dirty="0">
              <a:latin typeface="Arial"/>
              <a:cs typeface="Arial"/>
            </a:endParaRPr>
          </a:p>
          <a:p>
            <a:pPr marL="146812" marR="187475" indent="-134112">
              <a:lnSpc>
                <a:spcPct val="100041"/>
              </a:lnSpc>
              <a:spcBef>
                <a:spcPts val="505"/>
              </a:spcBef>
            </a:pPr>
            <a:r>
              <a:rPr lang="en-ID" sz="1600" b="1" spc="-4" dirty="0">
                <a:solidFill>
                  <a:srgbClr val="474EB8"/>
                </a:solidFill>
                <a:latin typeface="Arial"/>
                <a:cs typeface="Arial"/>
              </a:rPr>
              <a:t>  </a:t>
            </a:r>
            <a:r>
              <a:rPr lang="en-ID" sz="1600" b="1" spc="-4" dirty="0" err="1">
                <a:solidFill>
                  <a:srgbClr val="474EB8"/>
                </a:solidFill>
                <a:latin typeface="Arial"/>
                <a:cs typeface="Arial"/>
              </a:rPr>
              <a:t>P</a:t>
            </a:r>
            <a:r>
              <a:rPr lang="en-ID" sz="1600" spc="4" dirty="0" err="1">
                <a:latin typeface="Arial"/>
                <a:cs typeface="Arial"/>
              </a:rPr>
              <a:t>en</a:t>
            </a:r>
            <a:r>
              <a:rPr lang="en-ID" sz="1600" dirty="0" err="1">
                <a:latin typeface="Arial"/>
                <a:cs typeface="Arial"/>
              </a:rPr>
              <a:t>i</a:t>
            </a:r>
            <a:r>
              <a:rPr lang="en-ID" sz="1600" spc="4" dirty="0" err="1">
                <a:latin typeface="Arial"/>
                <a:cs typeface="Arial"/>
              </a:rPr>
              <a:t>ngka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a</a:t>
            </a:r>
            <a:r>
              <a:rPr lang="en-ID" sz="1600" dirty="0" err="1">
                <a:latin typeface="Arial"/>
                <a:cs typeface="Arial"/>
              </a:rPr>
              <a:t>n</a:t>
            </a:r>
            <a:r>
              <a:rPr lang="en-ID" sz="1600" spc="-24" dirty="0">
                <a:latin typeface="Arial"/>
                <a:cs typeface="Arial"/>
              </a:rPr>
              <a:t> </a:t>
            </a:r>
            <a:r>
              <a:rPr lang="en-ID" sz="1600" spc="-4" dirty="0" err="1">
                <a:latin typeface="Arial"/>
                <a:cs typeface="Arial"/>
              </a:rPr>
              <a:t>S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a</a:t>
            </a:r>
            <a:r>
              <a:rPr lang="en-ID" sz="1600" spc="4" dirty="0" err="1">
                <a:latin typeface="Arial"/>
                <a:cs typeface="Arial"/>
              </a:rPr>
              <a:t>nda</a:t>
            </a:r>
            <a:r>
              <a:rPr lang="en-ID" sz="1600" dirty="0" err="1">
                <a:latin typeface="Arial"/>
                <a:cs typeface="Arial"/>
              </a:rPr>
              <a:t>r</a:t>
            </a:r>
            <a:r>
              <a:rPr lang="en-ID" sz="1600" dirty="0">
                <a:latin typeface="Arial"/>
                <a:cs typeface="Arial"/>
              </a:rPr>
              <a:t> </a:t>
            </a:r>
            <a:r>
              <a:rPr lang="en-ID" sz="1600" dirty="0" err="1">
                <a:latin typeface="Arial"/>
                <a:cs typeface="Arial"/>
              </a:rPr>
              <a:t>Di</a:t>
            </a:r>
            <a:r>
              <a:rPr lang="en-ID" sz="1600" spc="4" dirty="0" err="1">
                <a:latin typeface="Arial"/>
                <a:cs typeface="Arial"/>
              </a:rPr>
              <a:t>k</a:t>
            </a:r>
            <a:r>
              <a:rPr lang="en-ID" sz="1600" dirty="0" err="1">
                <a:latin typeface="Arial"/>
                <a:cs typeface="Arial"/>
              </a:rPr>
              <a:t>t</a:t>
            </a:r>
            <a:r>
              <a:rPr lang="en-ID" sz="1600" spc="9" dirty="0" err="1">
                <a:latin typeface="Arial"/>
                <a:cs typeface="Arial"/>
              </a:rPr>
              <a:t>i</a:t>
            </a:r>
            <a:r>
              <a:rPr lang="en-ID" sz="1600" dirty="0">
                <a:latin typeface="Arial"/>
                <a:cs typeface="Arial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graphicFrame>
        <p:nvGraphicFramePr>
          <p:cNvPr id="25" name="Content Placeholder 3">
            <a:extLst>
              <a:ext uri="{FF2B5EF4-FFF2-40B4-BE49-F238E27FC236}">
                <a16:creationId xmlns:a16="http://schemas.microsoft.com/office/drawing/2014/main" id="{8439873F-A550-484A-8441-A02C247B5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05190"/>
              </p:ext>
            </p:extLst>
          </p:nvPr>
        </p:nvGraphicFramePr>
        <p:xfrm>
          <a:off x="134006" y="1133246"/>
          <a:ext cx="3230021" cy="420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5179FB8-FBA9-5D4B-88BE-138E94E7A77A}"/>
              </a:ext>
            </a:extLst>
          </p:cNvPr>
          <p:cNvCxnSpPr/>
          <p:nvPr/>
        </p:nvCxnSpPr>
        <p:spPr>
          <a:xfrm>
            <a:off x="3633216" y="1670304"/>
            <a:ext cx="845656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679B7DA3-259F-9845-A081-A01BAE0A2A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360788"/>
              </p:ext>
            </p:extLst>
          </p:nvPr>
        </p:nvGraphicFramePr>
        <p:xfrm>
          <a:off x="9029989" y="2308655"/>
          <a:ext cx="2882816" cy="1156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162A36-8A50-FC45-B3BA-F758D1E2424A}"/>
              </a:ext>
            </a:extLst>
          </p:cNvPr>
          <p:cNvCxnSpPr>
            <a:cxnSpLocks/>
          </p:cNvCxnSpPr>
          <p:nvPr/>
        </p:nvCxnSpPr>
        <p:spPr>
          <a:xfrm flipV="1">
            <a:off x="6668488" y="1454727"/>
            <a:ext cx="1921330" cy="112997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5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EB21-D806-C347-91BA-5894B372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BAGAIMANA STRATEGI PENCAPAIAN EMBANAN KPI?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B00776-EC34-DD4A-8A2D-80D591B69107}"/>
              </a:ext>
            </a:extLst>
          </p:cNvPr>
          <p:cNvSpPr txBox="1">
            <a:spLocks/>
          </p:cNvSpPr>
          <p:nvPr/>
        </p:nvSpPr>
        <p:spPr>
          <a:xfrm>
            <a:off x="3579668" y="314243"/>
            <a:ext cx="8612332" cy="3441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6C02932-EDDD-6944-BF0D-BF099C1563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828870"/>
              </p:ext>
            </p:extLst>
          </p:nvPr>
        </p:nvGraphicFramePr>
        <p:xfrm>
          <a:off x="3714823" y="86379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Plaque 9">
            <a:extLst>
              <a:ext uri="{FF2B5EF4-FFF2-40B4-BE49-F238E27FC236}">
                <a16:creationId xmlns:a16="http://schemas.microsoft.com/office/drawing/2014/main" id="{A1C10CBD-B3D8-4B4C-8665-FCE3EF97CC8B}"/>
              </a:ext>
            </a:extLst>
          </p:cNvPr>
          <p:cNvSpPr/>
          <p:nvPr/>
        </p:nvSpPr>
        <p:spPr>
          <a:xfrm>
            <a:off x="6567055" y="2535382"/>
            <a:ext cx="1662545" cy="1620982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VISI-MISI</a:t>
            </a:r>
          </a:p>
        </p:txBody>
      </p:sp>
    </p:spTree>
    <p:extLst>
      <p:ext uri="{BB962C8B-B14F-4D97-AF65-F5344CB8AC3E}">
        <p14:creationId xmlns:p14="http://schemas.microsoft.com/office/powerpoint/2010/main" val="1896368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FFB23-EE2D-D745-BEED-D8E181A57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9A0EA5-A778-274A-985E-CA09FDC873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689867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138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08FA5-8B1F-6342-BB96-A7CF80F3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SELAMAT </a:t>
            </a:r>
            <a:br>
              <a:rPr lang="en-US" dirty="0"/>
            </a:br>
            <a:r>
              <a:rPr lang="en-US" dirty="0"/>
              <a:t>BEKERJA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374786-1573-7E44-B09E-B2249AEDAD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950389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Rapal Mantra Pemain Opini dan Tim Sukses dalam Kontestasi ...">
            <a:extLst>
              <a:ext uri="{FF2B5EF4-FFF2-40B4-BE49-F238E27FC236}">
                <a16:creationId xmlns:a16="http://schemas.microsoft.com/office/drawing/2014/main" id="{F504B214-2971-AF4F-9AC2-43A1E5AEE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0" y="4793672"/>
            <a:ext cx="3856829" cy="1934441"/>
          </a:xfrm>
          <a:prstGeom prst="rect">
            <a:avLst/>
          </a:prstGeom>
        </p:spPr>
      </p:pic>
      <p:pic>
        <p:nvPicPr>
          <p:cNvPr id="11" name="Picture 10" descr="MAJU BERSAMA KUNCI SUKSES BISNIS ONLINE">
            <a:extLst>
              <a:ext uri="{FF2B5EF4-FFF2-40B4-BE49-F238E27FC236}">
                <a16:creationId xmlns:a16="http://schemas.microsoft.com/office/drawing/2014/main" id="{25675117-867F-CE4E-A2C4-408D692AF4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50668" y="120744"/>
            <a:ext cx="2841914" cy="234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7162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438</TotalTime>
  <Words>879</Words>
  <Application>Microsoft Office PowerPoint</Application>
  <PresentationFormat>Widescreen</PresentationFormat>
  <Paragraphs>200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Corbel</vt:lpstr>
      <vt:lpstr>Trebuchet MS</vt:lpstr>
      <vt:lpstr>Wingdings</vt:lpstr>
      <vt:lpstr>Wingdings 2</vt:lpstr>
      <vt:lpstr>Frame</vt:lpstr>
      <vt:lpstr>BAGAIMANA STRATEGI PENCAPAIAN &amp; RTL EMBANAN KPI PIMPINAN?</vt:lpstr>
      <vt:lpstr>Dasar Acuan Wajib Diketahui Pejabat Struktural </vt:lpstr>
      <vt:lpstr>HAL YANG HARUS DIFASILITASI OLEH UNIT KERJA di UNISSULA</vt:lpstr>
      <vt:lpstr>INDIKATOR EMBANAN REKTOR DARI YBWSA &amp;  INDIKATOR KLASTERISASI/PEMERINGKATAN PT</vt:lpstr>
      <vt:lpstr>EMBANAN APT UNGGUL 2024</vt:lpstr>
      <vt:lpstr>SEBARAN EMBANAN APT UNGGUL 2024</vt:lpstr>
      <vt:lpstr>HAL-HAL YANG PERLU DIPERHATIKAN</vt:lpstr>
      <vt:lpstr>BAGAIMANA STRATEGI PENCAPAIAN EMBANAN KPI? </vt:lpstr>
      <vt:lpstr>TONGGAK-TONGGAK RPJP UNISSULA</vt:lpstr>
      <vt:lpstr>CONTOH PERATURAN/SOP/PEDOMAN/ FORMULIR LP3M</vt:lpstr>
      <vt:lpstr>RPJP RPJM</vt:lpstr>
      <vt:lpstr>KUNCI PELAKSANAAN  BUDAYA MUTU  Siklus SPMI </vt:lpstr>
      <vt:lpstr>BAGAIMANA STRATEGI PENCAPAIAN EMBANAN KPI? </vt:lpstr>
      <vt:lpstr>TIME LINE</vt:lpstr>
      <vt:lpstr> SELAMAT  BEKERJA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BAGAIMANA STRATEGI PENCAPAIAN &amp; RTL EMBANAN KPI PIMPINAN?</dc:title>
  <dc:creator>endang surani</dc:creator>
  <cp:lastModifiedBy>anang putranto</cp:lastModifiedBy>
  <cp:revision>17</cp:revision>
  <dcterms:created xsi:type="dcterms:W3CDTF">2020-09-30T20:04:41Z</dcterms:created>
  <dcterms:modified xsi:type="dcterms:W3CDTF">2020-10-01T03:33:35Z</dcterms:modified>
</cp:coreProperties>
</file>